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sldIdLst>
    <p:sldId id="256" r:id="rId5"/>
    <p:sldId id="257" r:id="rId6"/>
    <p:sldId id="262" r:id="rId7"/>
    <p:sldId id="263" r:id="rId8"/>
    <p:sldId id="258" r:id="rId9"/>
    <p:sldId id="259" r:id="rId10"/>
    <p:sldId id="260" r:id="rId11"/>
    <p:sldId id="265" r:id="rId12"/>
    <p:sldId id="261" r:id="rId13"/>
    <p:sldId id="274" r:id="rId14"/>
    <p:sldId id="264" r:id="rId15"/>
    <p:sldId id="266" r:id="rId16"/>
    <p:sldId id="267" r:id="rId17"/>
    <p:sldId id="268" r:id="rId18"/>
    <p:sldId id="269" r:id="rId19"/>
    <p:sldId id="270" r:id="rId20"/>
    <p:sldId id="271" r:id="rId21"/>
    <p:sldId id="272" r:id="rId22"/>
    <p:sldId id="273" r:id="rId23"/>
  </p:sldIdLst>
  <p:sldSz cx="12192000"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63B8"/>
    <a:srgbClr val="000000"/>
    <a:srgbClr val="3461B4"/>
    <a:srgbClr val="3462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DAD891F-505A-7352-1244-DBBBCDF11C04}" v="5" dt="2025-03-28T15:50:42.876"/>
    <p1510:client id="{FD3B5A55-06D7-AEC1-C7DE-B6D8D306EA11}" v="40" dt="2025-03-26T16:27:33.4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67" y="31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rick Morrison" userId="S::patrickm@consumerdirectcare.com::33116689-221a-4e4c-b363-2be9da7cff63" providerId="AD" clId="Web-{FD3B5A55-06D7-AEC1-C7DE-B6D8D306EA11}"/>
    <pc:docChg chg="addSld modSld">
      <pc:chgData name="Patrick Morrison" userId="S::patrickm@consumerdirectcare.com::33116689-221a-4e4c-b363-2be9da7cff63" providerId="AD" clId="Web-{FD3B5A55-06D7-AEC1-C7DE-B6D8D306EA11}" dt="2025-03-26T16:27:33.467" v="36" actId="20577"/>
      <pc:docMkLst>
        <pc:docMk/>
      </pc:docMkLst>
      <pc:sldChg chg="modSp">
        <pc:chgData name="Patrick Morrison" userId="S::patrickm@consumerdirectcare.com::33116689-221a-4e4c-b363-2be9da7cff63" providerId="AD" clId="Web-{FD3B5A55-06D7-AEC1-C7DE-B6D8D306EA11}" dt="2025-03-26T16:26:19.529" v="1" actId="20577"/>
        <pc:sldMkLst>
          <pc:docMk/>
          <pc:sldMk cId="2557444087" sldId="261"/>
        </pc:sldMkLst>
        <pc:spChg chg="mod">
          <ac:chgData name="Patrick Morrison" userId="S::patrickm@consumerdirectcare.com::33116689-221a-4e4c-b363-2be9da7cff63" providerId="AD" clId="Web-{FD3B5A55-06D7-AEC1-C7DE-B6D8D306EA11}" dt="2025-03-26T16:26:19.529" v="1" actId="20577"/>
          <ac:spMkLst>
            <pc:docMk/>
            <pc:sldMk cId="2557444087" sldId="261"/>
            <ac:spMk id="3" creationId="{8736446F-B2E3-E61F-08D3-052B712B4641}"/>
          </ac:spMkLst>
        </pc:spChg>
      </pc:sldChg>
      <pc:sldChg chg="modSp">
        <pc:chgData name="Patrick Morrison" userId="S::patrickm@consumerdirectcare.com::33116689-221a-4e4c-b363-2be9da7cff63" providerId="AD" clId="Web-{FD3B5A55-06D7-AEC1-C7DE-B6D8D306EA11}" dt="2025-03-26T16:26:36.889" v="3" actId="20577"/>
        <pc:sldMkLst>
          <pc:docMk/>
          <pc:sldMk cId="289523163" sldId="273"/>
        </pc:sldMkLst>
        <pc:spChg chg="mod">
          <ac:chgData name="Patrick Morrison" userId="S::patrickm@consumerdirectcare.com::33116689-221a-4e4c-b363-2be9da7cff63" providerId="AD" clId="Web-{FD3B5A55-06D7-AEC1-C7DE-B6D8D306EA11}" dt="2025-03-26T16:26:36.889" v="3" actId="20577"/>
          <ac:spMkLst>
            <pc:docMk/>
            <pc:sldMk cId="289523163" sldId="273"/>
            <ac:spMk id="3" creationId="{020CD008-C844-9C2F-6EC7-E333958D2E37}"/>
          </ac:spMkLst>
        </pc:spChg>
      </pc:sldChg>
      <pc:sldChg chg="modSp new">
        <pc:chgData name="Patrick Morrison" userId="S::patrickm@consumerdirectcare.com::33116689-221a-4e4c-b363-2be9da7cff63" providerId="AD" clId="Web-{FD3B5A55-06D7-AEC1-C7DE-B6D8D306EA11}" dt="2025-03-26T16:27:33.467" v="36" actId="20577"/>
        <pc:sldMkLst>
          <pc:docMk/>
          <pc:sldMk cId="3220331514" sldId="274"/>
        </pc:sldMkLst>
        <pc:spChg chg="mod">
          <ac:chgData name="Patrick Morrison" userId="S::patrickm@consumerdirectcare.com::33116689-221a-4e4c-b363-2be9da7cff63" providerId="AD" clId="Web-{FD3B5A55-06D7-AEC1-C7DE-B6D8D306EA11}" dt="2025-03-26T16:27:21.467" v="33" actId="20577"/>
          <ac:spMkLst>
            <pc:docMk/>
            <pc:sldMk cId="3220331514" sldId="274"/>
            <ac:spMk id="2" creationId="{21D745A9-C934-DF15-06C1-958AA4D278F7}"/>
          </ac:spMkLst>
        </pc:spChg>
        <pc:spChg chg="mod">
          <ac:chgData name="Patrick Morrison" userId="S::patrickm@consumerdirectcare.com::33116689-221a-4e4c-b363-2be9da7cff63" providerId="AD" clId="Web-{FD3B5A55-06D7-AEC1-C7DE-B6D8D306EA11}" dt="2025-03-26T16:27:33.467" v="36" actId="20577"/>
          <ac:spMkLst>
            <pc:docMk/>
            <pc:sldMk cId="3220331514" sldId="274"/>
            <ac:spMk id="3" creationId="{99D97332-A945-7A77-887C-E6D8F5279EEE}"/>
          </ac:spMkLst>
        </pc:spChg>
      </pc:sldChg>
    </pc:docChg>
  </pc:docChgLst>
  <pc:docChgLst>
    <pc:chgData name="Patrick Morrison" userId="S::patrickm@consumerdirectcare.com::33116689-221a-4e4c-b363-2be9da7cff63" providerId="AD" clId="Web-{6C79CDB6-435F-5B94-22FA-4575D59CC22D}"/>
    <pc:docChg chg="modSld">
      <pc:chgData name="Patrick Morrison" userId="S::patrickm@consumerdirectcare.com::33116689-221a-4e4c-b363-2be9da7cff63" providerId="AD" clId="Web-{6C79CDB6-435F-5B94-22FA-4575D59CC22D}" dt="2025-03-25T20:22:39.497" v="125" actId="20577"/>
      <pc:docMkLst>
        <pc:docMk/>
      </pc:docMkLst>
      <pc:sldChg chg="modSp">
        <pc:chgData name="Patrick Morrison" userId="S::patrickm@consumerdirectcare.com::33116689-221a-4e4c-b363-2be9da7cff63" providerId="AD" clId="Web-{6C79CDB6-435F-5B94-22FA-4575D59CC22D}" dt="2025-03-25T20:22:39.497" v="125" actId="20577"/>
        <pc:sldMkLst>
          <pc:docMk/>
          <pc:sldMk cId="2282435489" sldId="258"/>
        </pc:sldMkLst>
        <pc:spChg chg="mod">
          <ac:chgData name="Patrick Morrison" userId="S::patrickm@consumerdirectcare.com::33116689-221a-4e4c-b363-2be9da7cff63" providerId="AD" clId="Web-{6C79CDB6-435F-5B94-22FA-4575D59CC22D}" dt="2025-03-25T20:22:39.497" v="125" actId="20577"/>
          <ac:spMkLst>
            <pc:docMk/>
            <pc:sldMk cId="2282435489" sldId="258"/>
            <ac:spMk id="3" creationId="{B4F0F8C2-9409-56B6-B7F9-12C3AE24EEF6}"/>
          </ac:spMkLst>
        </pc:spChg>
      </pc:sldChg>
    </pc:docChg>
  </pc:docChgLst>
  <pc:docChgLst>
    <pc:chgData name="Patrick Morrison" userId="S::patrickm@consumerdirectcare.com::33116689-221a-4e4c-b363-2be9da7cff63" providerId="AD" clId="Web-{D2BF909E-6A1F-C419-FD30-7CB829C1E542}"/>
    <pc:docChg chg="modSld">
      <pc:chgData name="Patrick Morrison" userId="S::patrickm@consumerdirectcare.com::33116689-221a-4e4c-b363-2be9da7cff63" providerId="AD" clId="Web-{D2BF909E-6A1F-C419-FD30-7CB829C1E542}" dt="2025-03-24T13:07:40.632" v="9"/>
      <pc:docMkLst>
        <pc:docMk/>
      </pc:docMkLst>
      <pc:sldChg chg="addSp delSp modSp">
        <pc:chgData name="Patrick Morrison" userId="S::patrickm@consumerdirectcare.com::33116689-221a-4e4c-b363-2be9da7cff63" providerId="AD" clId="Web-{D2BF909E-6A1F-C419-FD30-7CB829C1E542}" dt="2025-03-24T13:07:40.632" v="9"/>
        <pc:sldMkLst>
          <pc:docMk/>
          <pc:sldMk cId="2696668289" sldId="259"/>
        </pc:sldMkLst>
        <pc:spChg chg="add del mod">
          <ac:chgData name="Patrick Morrison" userId="S::patrickm@consumerdirectcare.com::33116689-221a-4e4c-b363-2be9da7cff63" providerId="AD" clId="Web-{D2BF909E-6A1F-C419-FD30-7CB829C1E542}" dt="2025-03-24T13:07:21.303" v="6"/>
          <ac:spMkLst>
            <pc:docMk/>
            <pc:sldMk cId="2696668289" sldId="259"/>
            <ac:spMk id="5" creationId="{B7E78312-6F8C-BC87-E8AE-5BEAD46CD4AF}"/>
          </ac:spMkLst>
        </pc:spChg>
        <pc:spChg chg="add del mod">
          <ac:chgData name="Patrick Morrison" userId="S::patrickm@consumerdirectcare.com::33116689-221a-4e4c-b363-2be9da7cff63" providerId="AD" clId="Web-{D2BF909E-6A1F-C419-FD30-7CB829C1E542}" dt="2025-03-24T13:07:40.632" v="9"/>
          <ac:spMkLst>
            <pc:docMk/>
            <pc:sldMk cId="2696668289" sldId="259"/>
            <ac:spMk id="8" creationId="{76C77F2E-2898-2D42-4992-0DC906078C77}"/>
          </ac:spMkLst>
        </pc:spChg>
      </pc:sldChg>
    </pc:docChg>
  </pc:docChgLst>
  <pc:docChgLst>
    <pc:chgData name="Patrick Morrison" userId="33116689-221a-4e4c-b363-2be9da7cff63" providerId="ADAL" clId="{237756D2-95D4-4D18-9392-B0BACAB15552}"/>
    <pc:docChg chg="custSel modSld">
      <pc:chgData name="Patrick Morrison" userId="33116689-221a-4e4c-b363-2be9da7cff63" providerId="ADAL" clId="{237756D2-95D4-4D18-9392-B0BACAB15552}" dt="2025-03-24T13:25:36.324" v="824" actId="20577"/>
      <pc:docMkLst>
        <pc:docMk/>
      </pc:docMkLst>
      <pc:sldChg chg="addSp modSp mod">
        <pc:chgData name="Patrick Morrison" userId="33116689-221a-4e4c-b363-2be9da7cff63" providerId="ADAL" clId="{237756D2-95D4-4D18-9392-B0BACAB15552}" dt="2025-03-24T13:08:59.587" v="23" actId="20577"/>
        <pc:sldMkLst>
          <pc:docMk/>
          <pc:sldMk cId="2696668289" sldId="259"/>
        </pc:sldMkLst>
        <pc:spChg chg="add mod">
          <ac:chgData name="Patrick Morrison" userId="33116689-221a-4e4c-b363-2be9da7cff63" providerId="ADAL" clId="{237756D2-95D4-4D18-9392-B0BACAB15552}" dt="2025-03-24T13:08:59.587" v="23" actId="20577"/>
          <ac:spMkLst>
            <pc:docMk/>
            <pc:sldMk cId="2696668289" sldId="259"/>
            <ac:spMk id="5" creationId="{49749EE2-CB72-06D5-D850-3B30BEFC35F6}"/>
          </ac:spMkLst>
        </pc:spChg>
      </pc:sldChg>
      <pc:sldChg chg="delSp modSp mod">
        <pc:chgData name="Patrick Morrison" userId="33116689-221a-4e4c-b363-2be9da7cff63" providerId="ADAL" clId="{237756D2-95D4-4D18-9392-B0BACAB15552}" dt="2025-03-24T13:15:49.688" v="237" actId="1076"/>
        <pc:sldMkLst>
          <pc:docMk/>
          <pc:sldMk cId="2557444087" sldId="261"/>
        </pc:sldMkLst>
        <pc:spChg chg="del">
          <ac:chgData name="Patrick Morrison" userId="33116689-221a-4e4c-b363-2be9da7cff63" providerId="ADAL" clId="{237756D2-95D4-4D18-9392-B0BACAB15552}" dt="2025-03-24T13:15:01.477" v="217" actId="478"/>
          <ac:spMkLst>
            <pc:docMk/>
            <pc:sldMk cId="2557444087" sldId="261"/>
            <ac:spMk id="5" creationId="{AE72EA30-802E-B9F9-AE9C-E5156294876E}"/>
          </ac:spMkLst>
        </pc:spChg>
        <pc:spChg chg="del">
          <ac:chgData name="Patrick Morrison" userId="33116689-221a-4e4c-b363-2be9da7cff63" providerId="ADAL" clId="{237756D2-95D4-4D18-9392-B0BACAB15552}" dt="2025-03-24T13:15:02.323" v="218" actId="478"/>
          <ac:spMkLst>
            <pc:docMk/>
            <pc:sldMk cId="2557444087" sldId="261"/>
            <ac:spMk id="6" creationId="{39859AC4-B1AC-06EB-6304-3E04F1716618}"/>
          </ac:spMkLst>
        </pc:spChg>
        <pc:spChg chg="del">
          <ac:chgData name="Patrick Morrison" userId="33116689-221a-4e4c-b363-2be9da7cff63" providerId="ADAL" clId="{237756D2-95D4-4D18-9392-B0BACAB15552}" dt="2025-03-24T13:15:03.097" v="219" actId="478"/>
          <ac:spMkLst>
            <pc:docMk/>
            <pc:sldMk cId="2557444087" sldId="261"/>
            <ac:spMk id="7" creationId="{77172F57-238C-B41C-5E7A-6DC051F97AD0}"/>
          </ac:spMkLst>
        </pc:spChg>
        <pc:picChg chg="mod modCrop">
          <ac:chgData name="Patrick Morrison" userId="33116689-221a-4e4c-b363-2be9da7cff63" providerId="ADAL" clId="{237756D2-95D4-4D18-9392-B0BACAB15552}" dt="2025-03-24T13:15:14.119" v="232" actId="1037"/>
          <ac:picMkLst>
            <pc:docMk/>
            <pc:sldMk cId="2557444087" sldId="261"/>
            <ac:picMk id="4" creationId="{02099548-6E55-7565-E5DC-204DD980F519}"/>
          </ac:picMkLst>
        </pc:picChg>
        <pc:picChg chg="mod">
          <ac:chgData name="Patrick Morrison" userId="33116689-221a-4e4c-b363-2be9da7cff63" providerId="ADAL" clId="{237756D2-95D4-4D18-9392-B0BACAB15552}" dt="2025-03-24T13:15:21.006" v="233" actId="1076"/>
          <ac:picMkLst>
            <pc:docMk/>
            <pc:sldMk cId="2557444087" sldId="261"/>
            <ac:picMk id="10" creationId="{7BAAFEE7-41D2-819B-04B6-AA516D3A7876}"/>
          </ac:picMkLst>
        </pc:picChg>
        <pc:picChg chg="mod">
          <ac:chgData name="Patrick Morrison" userId="33116689-221a-4e4c-b363-2be9da7cff63" providerId="ADAL" clId="{237756D2-95D4-4D18-9392-B0BACAB15552}" dt="2025-03-24T13:15:43.465" v="236" actId="1076"/>
          <ac:picMkLst>
            <pc:docMk/>
            <pc:sldMk cId="2557444087" sldId="261"/>
            <ac:picMk id="11" creationId="{FDA3CFCF-B95C-FDA8-BE66-6E60AEC631C2}"/>
          </ac:picMkLst>
        </pc:picChg>
        <pc:picChg chg="mod">
          <ac:chgData name="Patrick Morrison" userId="33116689-221a-4e4c-b363-2be9da7cff63" providerId="ADAL" clId="{237756D2-95D4-4D18-9392-B0BACAB15552}" dt="2025-03-24T13:15:31.084" v="234" actId="1076"/>
          <ac:picMkLst>
            <pc:docMk/>
            <pc:sldMk cId="2557444087" sldId="261"/>
            <ac:picMk id="12" creationId="{73A53208-634D-7645-C488-7A83E47A8276}"/>
          </ac:picMkLst>
        </pc:picChg>
        <pc:picChg chg="mod">
          <ac:chgData name="Patrick Morrison" userId="33116689-221a-4e4c-b363-2be9da7cff63" providerId="ADAL" clId="{237756D2-95D4-4D18-9392-B0BACAB15552}" dt="2025-03-24T13:15:37.615" v="235" actId="1076"/>
          <ac:picMkLst>
            <pc:docMk/>
            <pc:sldMk cId="2557444087" sldId="261"/>
            <ac:picMk id="13" creationId="{E35E93B0-5E27-4484-476B-09387241C4C5}"/>
          </ac:picMkLst>
        </pc:picChg>
        <pc:picChg chg="mod">
          <ac:chgData name="Patrick Morrison" userId="33116689-221a-4e4c-b363-2be9da7cff63" providerId="ADAL" clId="{237756D2-95D4-4D18-9392-B0BACAB15552}" dt="2025-03-24T13:15:49.688" v="237" actId="1076"/>
          <ac:picMkLst>
            <pc:docMk/>
            <pc:sldMk cId="2557444087" sldId="261"/>
            <ac:picMk id="15" creationId="{645646D3-4FC0-A7FA-2FEF-5A218EEB17A6}"/>
          </ac:picMkLst>
        </pc:picChg>
      </pc:sldChg>
      <pc:sldChg chg="delSp modSp mod">
        <pc:chgData name="Patrick Morrison" userId="33116689-221a-4e4c-b363-2be9da7cff63" providerId="ADAL" clId="{237756D2-95D4-4D18-9392-B0BACAB15552}" dt="2025-03-24T13:13:14.890" v="207" actId="20577"/>
        <pc:sldMkLst>
          <pc:docMk/>
          <pc:sldMk cId="1072217690" sldId="265"/>
        </pc:sldMkLst>
        <pc:spChg chg="mod">
          <ac:chgData name="Patrick Morrison" userId="33116689-221a-4e4c-b363-2be9da7cff63" providerId="ADAL" clId="{237756D2-95D4-4D18-9392-B0BACAB15552}" dt="2025-03-24T13:13:14.890" v="207" actId="20577"/>
          <ac:spMkLst>
            <pc:docMk/>
            <pc:sldMk cId="1072217690" sldId="265"/>
            <ac:spMk id="3" creationId="{20B46BDD-B187-6FEA-A58A-CA85985B7F78}"/>
          </ac:spMkLst>
        </pc:spChg>
        <pc:spChg chg="del">
          <ac:chgData name="Patrick Morrison" userId="33116689-221a-4e4c-b363-2be9da7cff63" providerId="ADAL" clId="{237756D2-95D4-4D18-9392-B0BACAB15552}" dt="2025-03-24T13:11:31.271" v="34" actId="478"/>
          <ac:spMkLst>
            <pc:docMk/>
            <pc:sldMk cId="1072217690" sldId="265"/>
            <ac:spMk id="5" creationId="{192073E6-A1EE-2714-D4DD-A401CE1ABC2A}"/>
          </ac:spMkLst>
        </pc:spChg>
        <pc:spChg chg="del">
          <ac:chgData name="Patrick Morrison" userId="33116689-221a-4e4c-b363-2be9da7cff63" providerId="ADAL" clId="{237756D2-95D4-4D18-9392-B0BACAB15552}" dt="2025-03-24T13:11:32.298" v="35" actId="478"/>
          <ac:spMkLst>
            <pc:docMk/>
            <pc:sldMk cId="1072217690" sldId="265"/>
            <ac:spMk id="6" creationId="{400A1DB3-0984-04DB-B343-379A0BD04FCB}"/>
          </ac:spMkLst>
        </pc:spChg>
        <pc:spChg chg="del">
          <ac:chgData name="Patrick Morrison" userId="33116689-221a-4e4c-b363-2be9da7cff63" providerId="ADAL" clId="{237756D2-95D4-4D18-9392-B0BACAB15552}" dt="2025-03-24T13:11:32.902" v="36" actId="478"/>
          <ac:spMkLst>
            <pc:docMk/>
            <pc:sldMk cId="1072217690" sldId="265"/>
            <ac:spMk id="7" creationId="{49379604-F54A-75E0-6A32-99858C55BD9A}"/>
          </ac:spMkLst>
        </pc:spChg>
        <pc:picChg chg="mod modCrop">
          <ac:chgData name="Patrick Morrison" userId="33116689-221a-4e4c-b363-2be9da7cff63" providerId="ADAL" clId="{237756D2-95D4-4D18-9392-B0BACAB15552}" dt="2025-03-24T13:11:45.938" v="39" actId="1076"/>
          <ac:picMkLst>
            <pc:docMk/>
            <pc:sldMk cId="1072217690" sldId="265"/>
            <ac:picMk id="4" creationId="{C85F9A8F-F265-8B78-69FB-D8F657843DAC}"/>
          </ac:picMkLst>
        </pc:picChg>
        <pc:picChg chg="mod">
          <ac:chgData name="Patrick Morrison" userId="33116689-221a-4e4c-b363-2be9da7cff63" providerId="ADAL" clId="{237756D2-95D4-4D18-9392-B0BACAB15552}" dt="2025-03-24T13:12:23.520" v="43" actId="1076"/>
          <ac:picMkLst>
            <pc:docMk/>
            <pc:sldMk cId="1072217690" sldId="265"/>
            <ac:picMk id="10" creationId="{36E26B15-C63D-ADA8-6F46-7709B724B627}"/>
          </ac:picMkLst>
        </pc:picChg>
        <pc:picChg chg="mod">
          <ac:chgData name="Patrick Morrison" userId="33116689-221a-4e4c-b363-2be9da7cff63" providerId="ADAL" clId="{237756D2-95D4-4D18-9392-B0BACAB15552}" dt="2025-03-24T13:11:56.281" v="41" actId="1076"/>
          <ac:picMkLst>
            <pc:docMk/>
            <pc:sldMk cId="1072217690" sldId="265"/>
            <ac:picMk id="12" creationId="{F60592FD-0F9B-E02B-CB2A-1B96C80364F0}"/>
          </ac:picMkLst>
        </pc:picChg>
        <pc:picChg chg="mod">
          <ac:chgData name="Patrick Morrison" userId="33116689-221a-4e4c-b363-2be9da7cff63" providerId="ADAL" clId="{237756D2-95D4-4D18-9392-B0BACAB15552}" dt="2025-03-24T13:12:00.379" v="42" actId="1076"/>
          <ac:picMkLst>
            <pc:docMk/>
            <pc:sldMk cId="1072217690" sldId="265"/>
            <ac:picMk id="13" creationId="{82A21AD5-2808-0E62-0917-5CCCF2B4316B}"/>
          </ac:picMkLst>
        </pc:picChg>
      </pc:sldChg>
      <pc:sldChg chg="modSp mod">
        <pc:chgData name="Patrick Morrison" userId="33116689-221a-4e4c-b363-2be9da7cff63" providerId="ADAL" clId="{237756D2-95D4-4D18-9392-B0BACAB15552}" dt="2025-03-24T13:23:15.115" v="718" actId="27636"/>
        <pc:sldMkLst>
          <pc:docMk/>
          <pc:sldMk cId="2191207347" sldId="266"/>
        </pc:sldMkLst>
        <pc:spChg chg="mod">
          <ac:chgData name="Patrick Morrison" userId="33116689-221a-4e4c-b363-2be9da7cff63" providerId="ADAL" clId="{237756D2-95D4-4D18-9392-B0BACAB15552}" dt="2025-03-24T13:23:15.115" v="718" actId="27636"/>
          <ac:spMkLst>
            <pc:docMk/>
            <pc:sldMk cId="2191207347" sldId="266"/>
            <ac:spMk id="3" creationId="{A3554215-984A-D51C-F107-FB2FE0277E8A}"/>
          </ac:spMkLst>
        </pc:spChg>
      </pc:sldChg>
      <pc:sldChg chg="modSp mod">
        <pc:chgData name="Patrick Morrison" userId="33116689-221a-4e4c-b363-2be9da7cff63" providerId="ADAL" clId="{237756D2-95D4-4D18-9392-B0BACAB15552}" dt="2025-03-24T13:25:36.324" v="824" actId="20577"/>
        <pc:sldMkLst>
          <pc:docMk/>
          <pc:sldMk cId="3871367453" sldId="268"/>
        </pc:sldMkLst>
        <pc:spChg chg="mod">
          <ac:chgData name="Patrick Morrison" userId="33116689-221a-4e4c-b363-2be9da7cff63" providerId="ADAL" clId="{237756D2-95D4-4D18-9392-B0BACAB15552}" dt="2025-03-24T13:25:36.324" v="824" actId="20577"/>
          <ac:spMkLst>
            <pc:docMk/>
            <pc:sldMk cId="3871367453" sldId="268"/>
            <ac:spMk id="3" creationId="{948A5E57-484B-3E9A-6FC3-5DB807E47839}"/>
          </ac:spMkLst>
        </pc:spChg>
      </pc:sldChg>
    </pc:docChg>
  </pc:docChgLst>
  <pc:docChgLst>
    <pc:chgData name="Patrick Morrison" userId="S::patrickm@consumerdirectcare.com::33116689-221a-4e4c-b363-2be9da7cff63" providerId="AD" clId="Web-{6C65E01D-8648-8B3E-B4A2-9CA9EA4968CA}"/>
    <pc:docChg chg="addSld modSld">
      <pc:chgData name="Patrick Morrison" userId="S::patrickm@consumerdirectcare.com::33116689-221a-4e4c-b363-2be9da7cff63" providerId="AD" clId="Web-{6C65E01D-8648-8B3E-B4A2-9CA9EA4968CA}" dt="2025-03-04T16:05:40.991" v="83"/>
      <pc:docMkLst>
        <pc:docMk/>
      </pc:docMkLst>
      <pc:sldChg chg="modSp new">
        <pc:chgData name="Patrick Morrison" userId="S::patrickm@consumerdirectcare.com::33116689-221a-4e4c-b363-2be9da7cff63" providerId="AD" clId="Web-{6C65E01D-8648-8B3E-B4A2-9CA9EA4968CA}" dt="2025-03-04T16:05:18.255" v="39" actId="20577"/>
        <pc:sldMkLst>
          <pc:docMk/>
          <pc:sldMk cId="2696668289" sldId="259"/>
        </pc:sldMkLst>
        <pc:spChg chg="mod">
          <ac:chgData name="Patrick Morrison" userId="S::patrickm@consumerdirectcare.com::33116689-221a-4e4c-b363-2be9da7cff63" providerId="AD" clId="Web-{6C65E01D-8648-8B3E-B4A2-9CA9EA4968CA}" dt="2025-03-04T16:05:18.255" v="39" actId="20577"/>
          <ac:spMkLst>
            <pc:docMk/>
            <pc:sldMk cId="2696668289" sldId="259"/>
            <ac:spMk id="2" creationId="{AD588DBB-BEF6-E13F-7BFE-FD8167CB5608}"/>
          </ac:spMkLst>
        </pc:spChg>
      </pc:sldChg>
      <pc:sldChg chg="modSp new">
        <pc:chgData name="Patrick Morrison" userId="S::patrickm@consumerdirectcare.com::33116689-221a-4e4c-b363-2be9da7cff63" providerId="AD" clId="Web-{6C65E01D-8648-8B3E-B4A2-9CA9EA4968CA}" dt="2025-03-04T16:05:40.725" v="82" actId="20577"/>
        <pc:sldMkLst>
          <pc:docMk/>
          <pc:sldMk cId="1381259204" sldId="260"/>
        </pc:sldMkLst>
        <pc:spChg chg="mod">
          <ac:chgData name="Patrick Morrison" userId="S::patrickm@consumerdirectcare.com::33116689-221a-4e4c-b363-2be9da7cff63" providerId="AD" clId="Web-{6C65E01D-8648-8B3E-B4A2-9CA9EA4968CA}" dt="2025-03-04T16:05:40.725" v="82" actId="20577"/>
          <ac:spMkLst>
            <pc:docMk/>
            <pc:sldMk cId="1381259204" sldId="260"/>
            <ac:spMk id="2" creationId="{E0169D1B-88C7-56BD-5795-40FAC40EDBF6}"/>
          </ac:spMkLst>
        </pc:spChg>
      </pc:sldChg>
      <pc:sldChg chg="new">
        <pc:chgData name="Patrick Morrison" userId="S::patrickm@consumerdirectcare.com::33116689-221a-4e4c-b363-2be9da7cff63" providerId="AD" clId="Web-{6C65E01D-8648-8B3E-B4A2-9CA9EA4968CA}" dt="2025-03-04T16:05:40.991" v="83"/>
        <pc:sldMkLst>
          <pc:docMk/>
          <pc:sldMk cId="2557444087" sldId="261"/>
        </pc:sldMkLst>
      </pc:sldChg>
    </pc:docChg>
  </pc:docChgLst>
  <pc:docChgLst>
    <pc:chgData name="Patrick Morrison" userId="S::patrickm@consumerdirectcare.com::33116689-221a-4e4c-b363-2be9da7cff63" providerId="AD" clId="Web-{E6D00AF2-7C11-084C-5ED2-CB7ED6774DD7}"/>
    <pc:docChg chg="addSld modSld">
      <pc:chgData name="Patrick Morrison" userId="S::patrickm@consumerdirectcare.com::33116689-221a-4e4c-b363-2be9da7cff63" providerId="AD" clId="Web-{E6D00AF2-7C11-084C-5ED2-CB7ED6774DD7}" dt="2025-03-10T18:51:28.446" v="120" actId="20577"/>
      <pc:docMkLst>
        <pc:docMk/>
      </pc:docMkLst>
      <pc:sldChg chg="modSp new">
        <pc:chgData name="Patrick Morrison" userId="S::patrickm@consumerdirectcare.com::33116689-221a-4e4c-b363-2be9da7cff63" providerId="AD" clId="Web-{E6D00AF2-7C11-084C-5ED2-CB7ED6774DD7}" dt="2025-03-10T18:51:28.446" v="120" actId="20577"/>
        <pc:sldMkLst>
          <pc:docMk/>
          <pc:sldMk cId="289523163" sldId="273"/>
        </pc:sldMkLst>
        <pc:spChg chg="mod">
          <ac:chgData name="Patrick Morrison" userId="S::patrickm@consumerdirectcare.com::33116689-221a-4e4c-b363-2be9da7cff63" providerId="AD" clId="Web-{E6D00AF2-7C11-084C-5ED2-CB7ED6774DD7}" dt="2025-03-10T18:50:17.586" v="2" actId="20577"/>
          <ac:spMkLst>
            <pc:docMk/>
            <pc:sldMk cId="289523163" sldId="273"/>
            <ac:spMk id="2" creationId="{B3964B22-F728-458A-05C5-C857A8E078ED}"/>
          </ac:spMkLst>
        </pc:spChg>
        <pc:spChg chg="mod">
          <ac:chgData name="Patrick Morrison" userId="S::patrickm@consumerdirectcare.com::33116689-221a-4e4c-b363-2be9da7cff63" providerId="AD" clId="Web-{E6D00AF2-7C11-084C-5ED2-CB7ED6774DD7}" dt="2025-03-10T18:51:28.446" v="120" actId="20577"/>
          <ac:spMkLst>
            <pc:docMk/>
            <pc:sldMk cId="289523163" sldId="273"/>
            <ac:spMk id="3" creationId="{020CD008-C844-9C2F-6EC7-E333958D2E37}"/>
          </ac:spMkLst>
        </pc:spChg>
      </pc:sldChg>
    </pc:docChg>
  </pc:docChgLst>
  <pc:docChgLst>
    <pc:chgData name="Christie Beck" userId="S::christieb@consumerdirectcare.com::7a528035-99be-402c-bd39-89eb206a675a" providerId="AD" clId="Web-{FC77B2EF-82FD-0F1A-2D59-CEC447DAD2D4}"/>
    <pc:docChg chg="addSld modSld sldOrd">
      <pc:chgData name="Christie Beck" userId="S::christieb@consumerdirectcare.com::7a528035-99be-402c-bd39-89eb206a675a" providerId="AD" clId="Web-{FC77B2EF-82FD-0F1A-2D59-CEC447DAD2D4}" dt="2025-03-10T16:10:14.129" v="1071" actId="20577"/>
      <pc:docMkLst>
        <pc:docMk/>
      </pc:docMkLst>
      <pc:sldChg chg="delSp modSp">
        <pc:chgData name="Christie Beck" userId="S::christieb@consumerdirectcare.com::7a528035-99be-402c-bd39-89eb206a675a" providerId="AD" clId="Web-{FC77B2EF-82FD-0F1A-2D59-CEC447DAD2D4}" dt="2025-03-10T14:45:11.687" v="164" actId="1076"/>
        <pc:sldMkLst>
          <pc:docMk/>
          <pc:sldMk cId="2557444087" sldId="261"/>
        </pc:sldMkLst>
        <pc:spChg chg="mod">
          <ac:chgData name="Christie Beck" userId="S::christieb@consumerdirectcare.com::7a528035-99be-402c-bd39-89eb206a675a" providerId="AD" clId="Web-{FC77B2EF-82FD-0F1A-2D59-CEC447DAD2D4}" dt="2025-03-10T14:45:11.687" v="164" actId="1076"/>
          <ac:spMkLst>
            <pc:docMk/>
            <pc:sldMk cId="2557444087" sldId="261"/>
            <ac:spMk id="3" creationId="{8736446F-B2E3-E61F-08D3-052B712B4641}"/>
          </ac:spMkLst>
        </pc:spChg>
        <pc:picChg chg="del">
          <ac:chgData name="Christie Beck" userId="S::christieb@consumerdirectcare.com::7a528035-99be-402c-bd39-89eb206a675a" providerId="AD" clId="Web-{FC77B2EF-82FD-0F1A-2D59-CEC447DAD2D4}" dt="2025-03-10T14:42:04.409" v="67"/>
          <ac:picMkLst>
            <pc:docMk/>
            <pc:sldMk cId="2557444087" sldId="261"/>
            <ac:picMk id="14" creationId="{7B2E0E09-79BD-2C1D-1148-F121A03E5832}"/>
          </ac:picMkLst>
        </pc:picChg>
      </pc:sldChg>
      <pc:sldChg chg="addSp delSp modSp">
        <pc:chgData name="Christie Beck" userId="S::christieb@consumerdirectcare.com::7a528035-99be-402c-bd39-89eb206a675a" providerId="AD" clId="Web-{FC77B2EF-82FD-0F1A-2D59-CEC447DAD2D4}" dt="2025-03-10T16:01:48.930" v="860" actId="20577"/>
        <pc:sldMkLst>
          <pc:docMk/>
          <pc:sldMk cId="102756197" sldId="264"/>
        </pc:sldMkLst>
        <pc:spChg chg="del">
          <ac:chgData name="Christie Beck" userId="S::christieb@consumerdirectcare.com::7a528035-99be-402c-bd39-89eb206a675a" providerId="AD" clId="Web-{FC77B2EF-82FD-0F1A-2D59-CEC447DAD2D4}" dt="2025-03-10T13:54:00.620" v="3"/>
          <ac:spMkLst>
            <pc:docMk/>
            <pc:sldMk cId="102756197" sldId="264"/>
            <ac:spMk id="2" creationId="{F738F3C8-B7C2-0859-B6F2-AE4837FB6C68}"/>
          </ac:spMkLst>
        </pc:spChg>
        <pc:spChg chg="mod">
          <ac:chgData name="Christie Beck" userId="S::christieb@consumerdirectcare.com::7a528035-99be-402c-bd39-89eb206a675a" providerId="AD" clId="Web-{FC77B2EF-82FD-0F1A-2D59-CEC447DAD2D4}" dt="2025-03-10T16:01:48.930" v="860" actId="20577"/>
          <ac:spMkLst>
            <pc:docMk/>
            <pc:sldMk cId="102756197" sldId="264"/>
            <ac:spMk id="3" creationId="{37FF284E-7B89-BAAA-1954-1682C1400A63}"/>
          </ac:spMkLst>
        </pc:spChg>
        <pc:spChg chg="add mod">
          <ac:chgData name="Christie Beck" userId="S::christieb@consumerdirectcare.com::7a528035-99be-402c-bd39-89eb206a675a" providerId="AD" clId="Web-{FC77B2EF-82FD-0F1A-2D59-CEC447DAD2D4}" dt="2025-03-10T14:45:36.158" v="171" actId="20577"/>
          <ac:spMkLst>
            <pc:docMk/>
            <pc:sldMk cId="102756197" sldId="264"/>
            <ac:spMk id="5" creationId="{7EFD13BE-3638-9FD9-6F8E-AF8885E6F884}"/>
          </ac:spMkLst>
        </pc:spChg>
      </pc:sldChg>
      <pc:sldChg chg="delSp modSp add ord replId">
        <pc:chgData name="Christie Beck" userId="S::christieb@consumerdirectcare.com::7a528035-99be-402c-bd39-89eb206a675a" providerId="AD" clId="Web-{FC77B2EF-82FD-0F1A-2D59-CEC447DAD2D4}" dt="2025-03-10T14:44:59.249" v="162" actId="20577"/>
        <pc:sldMkLst>
          <pc:docMk/>
          <pc:sldMk cId="1072217690" sldId="265"/>
        </pc:sldMkLst>
        <pc:spChg chg="mod">
          <ac:chgData name="Christie Beck" userId="S::christieb@consumerdirectcare.com::7a528035-99be-402c-bd39-89eb206a675a" providerId="AD" clId="Web-{FC77B2EF-82FD-0F1A-2D59-CEC447DAD2D4}" dt="2025-03-10T14:44:50.123" v="159" actId="1076"/>
          <ac:spMkLst>
            <pc:docMk/>
            <pc:sldMk cId="1072217690" sldId="265"/>
            <ac:spMk id="2" creationId="{C5E0EFC6-A42C-6BB7-15AA-E401EE6FF69C}"/>
          </ac:spMkLst>
        </pc:spChg>
        <pc:spChg chg="mod">
          <ac:chgData name="Christie Beck" userId="S::christieb@consumerdirectcare.com::7a528035-99be-402c-bd39-89eb206a675a" providerId="AD" clId="Web-{FC77B2EF-82FD-0F1A-2D59-CEC447DAD2D4}" dt="2025-03-10T14:44:59.249" v="162" actId="20577"/>
          <ac:spMkLst>
            <pc:docMk/>
            <pc:sldMk cId="1072217690" sldId="265"/>
            <ac:spMk id="3" creationId="{20B46BDD-B187-6FEA-A58A-CA85985B7F78}"/>
          </ac:spMkLst>
        </pc:spChg>
        <pc:picChg chg="mod">
          <ac:chgData name="Christie Beck" userId="S::christieb@consumerdirectcare.com::7a528035-99be-402c-bd39-89eb206a675a" providerId="AD" clId="Web-{FC77B2EF-82FD-0F1A-2D59-CEC447DAD2D4}" dt="2025-03-10T14:42:58.257" v="81" actId="1076"/>
          <ac:picMkLst>
            <pc:docMk/>
            <pc:sldMk cId="1072217690" sldId="265"/>
            <ac:picMk id="10" creationId="{36E26B15-C63D-ADA8-6F46-7709B724B627}"/>
          </ac:picMkLst>
        </pc:picChg>
        <pc:picChg chg="del">
          <ac:chgData name="Christie Beck" userId="S::christieb@consumerdirectcare.com::7a528035-99be-402c-bd39-89eb206a675a" providerId="AD" clId="Web-{FC77B2EF-82FD-0F1A-2D59-CEC447DAD2D4}" dt="2025-03-10T14:41:52.565" v="65"/>
          <ac:picMkLst>
            <pc:docMk/>
            <pc:sldMk cId="1072217690" sldId="265"/>
            <ac:picMk id="11" creationId="{92547C74-18AD-508D-5963-5EFB8B5FFCED}"/>
          </ac:picMkLst>
        </pc:picChg>
        <pc:picChg chg="mod">
          <ac:chgData name="Christie Beck" userId="S::christieb@consumerdirectcare.com::7a528035-99be-402c-bd39-89eb206a675a" providerId="AD" clId="Web-{FC77B2EF-82FD-0F1A-2D59-CEC447DAD2D4}" dt="2025-03-10T14:41:38.251" v="62" actId="1076"/>
          <ac:picMkLst>
            <pc:docMk/>
            <pc:sldMk cId="1072217690" sldId="265"/>
            <ac:picMk id="12" creationId="{F60592FD-0F9B-E02B-CB2A-1B96C80364F0}"/>
          </ac:picMkLst>
        </pc:picChg>
        <pc:picChg chg="mod">
          <ac:chgData name="Christie Beck" userId="S::christieb@consumerdirectcare.com::7a528035-99be-402c-bd39-89eb206a675a" providerId="AD" clId="Web-{FC77B2EF-82FD-0F1A-2D59-CEC447DAD2D4}" dt="2025-03-10T14:44:24.294" v="157" actId="1076"/>
          <ac:picMkLst>
            <pc:docMk/>
            <pc:sldMk cId="1072217690" sldId="265"/>
            <ac:picMk id="13" creationId="{82A21AD5-2808-0E62-0917-5CCCF2B4316B}"/>
          </ac:picMkLst>
        </pc:picChg>
        <pc:picChg chg="del">
          <ac:chgData name="Christie Beck" userId="S::christieb@consumerdirectcare.com::7a528035-99be-402c-bd39-89eb206a675a" providerId="AD" clId="Web-{FC77B2EF-82FD-0F1A-2D59-CEC447DAD2D4}" dt="2025-03-10T14:41:49.018" v="63"/>
          <ac:picMkLst>
            <pc:docMk/>
            <pc:sldMk cId="1072217690" sldId="265"/>
            <ac:picMk id="14" creationId="{41E66AD7-3A28-9D51-ADAF-328DDAC4B40C}"/>
          </ac:picMkLst>
        </pc:picChg>
        <pc:picChg chg="del">
          <ac:chgData name="Christie Beck" userId="S::christieb@consumerdirectcare.com::7a528035-99be-402c-bd39-89eb206a675a" providerId="AD" clId="Web-{FC77B2EF-82FD-0F1A-2D59-CEC447DAD2D4}" dt="2025-03-10T14:41:51.002" v="64"/>
          <ac:picMkLst>
            <pc:docMk/>
            <pc:sldMk cId="1072217690" sldId="265"/>
            <ac:picMk id="15" creationId="{12A1197F-CDE3-067A-B64F-8356EDA8D319}"/>
          </ac:picMkLst>
        </pc:picChg>
      </pc:sldChg>
      <pc:sldChg chg="modSp add replId">
        <pc:chgData name="Christie Beck" userId="S::christieb@consumerdirectcare.com::7a528035-99be-402c-bd39-89eb206a675a" providerId="AD" clId="Web-{FC77B2EF-82FD-0F1A-2D59-CEC447DAD2D4}" dt="2025-03-10T16:06:01.405" v="972" actId="20577"/>
        <pc:sldMkLst>
          <pc:docMk/>
          <pc:sldMk cId="2191207347" sldId="266"/>
        </pc:sldMkLst>
        <pc:spChg chg="mod">
          <ac:chgData name="Christie Beck" userId="S::christieb@consumerdirectcare.com::7a528035-99be-402c-bd39-89eb206a675a" providerId="AD" clId="Web-{FC77B2EF-82FD-0F1A-2D59-CEC447DAD2D4}" dt="2025-03-10T16:06:01.405" v="972" actId="20577"/>
          <ac:spMkLst>
            <pc:docMk/>
            <pc:sldMk cId="2191207347" sldId="266"/>
            <ac:spMk id="3" creationId="{A3554215-984A-D51C-F107-FB2FE0277E8A}"/>
          </ac:spMkLst>
        </pc:spChg>
      </pc:sldChg>
      <pc:sldChg chg="addSp modSp add replId">
        <pc:chgData name="Christie Beck" userId="S::christieb@consumerdirectcare.com::7a528035-99be-402c-bd39-89eb206a675a" providerId="AD" clId="Web-{FC77B2EF-82FD-0F1A-2D59-CEC447DAD2D4}" dt="2025-03-10T16:06:25.358" v="974" actId="20577"/>
        <pc:sldMkLst>
          <pc:docMk/>
          <pc:sldMk cId="3133786307" sldId="267"/>
        </pc:sldMkLst>
        <pc:spChg chg="mod">
          <ac:chgData name="Christie Beck" userId="S::christieb@consumerdirectcare.com::7a528035-99be-402c-bd39-89eb206a675a" providerId="AD" clId="Web-{FC77B2EF-82FD-0F1A-2D59-CEC447DAD2D4}" dt="2025-03-10T16:06:25.358" v="974" actId="20577"/>
          <ac:spMkLst>
            <pc:docMk/>
            <pc:sldMk cId="3133786307" sldId="267"/>
            <ac:spMk id="3" creationId="{7B9D212F-7E96-2B9A-4FCD-9AA00E1444EA}"/>
          </ac:spMkLst>
        </pc:spChg>
        <pc:spChg chg="add mod">
          <ac:chgData name="Christie Beck" userId="S::christieb@consumerdirectcare.com::7a528035-99be-402c-bd39-89eb206a675a" providerId="AD" clId="Web-{FC77B2EF-82FD-0F1A-2D59-CEC447DAD2D4}" dt="2025-03-10T15:56:05.047" v="744"/>
          <ac:spMkLst>
            <pc:docMk/>
            <pc:sldMk cId="3133786307" sldId="267"/>
            <ac:spMk id="4" creationId="{CEB6F3F5-805B-EACB-417D-13E3DC8E5EFA}"/>
          </ac:spMkLst>
        </pc:spChg>
        <pc:spChg chg="add mod">
          <ac:chgData name="Christie Beck" userId="S::christieb@consumerdirectcare.com::7a528035-99be-402c-bd39-89eb206a675a" providerId="AD" clId="Web-{FC77B2EF-82FD-0F1A-2D59-CEC447DAD2D4}" dt="2025-03-10T15:56:24.610" v="750" actId="1076"/>
          <ac:spMkLst>
            <pc:docMk/>
            <pc:sldMk cId="3133786307" sldId="267"/>
            <ac:spMk id="6" creationId="{EFAB036E-DABA-13EA-6FB3-BAD991370EE4}"/>
          </ac:spMkLst>
        </pc:spChg>
        <pc:picChg chg="add mod">
          <ac:chgData name="Christie Beck" userId="S::christieb@consumerdirectcare.com::7a528035-99be-402c-bd39-89eb206a675a" providerId="AD" clId="Web-{FC77B2EF-82FD-0F1A-2D59-CEC447DAD2D4}" dt="2025-03-10T15:54:24.904" v="739" actId="14100"/>
          <ac:picMkLst>
            <pc:docMk/>
            <pc:sldMk cId="3133786307" sldId="267"/>
            <ac:picMk id="2" creationId="{CD7D3B20-CA0E-7E5F-845B-028683B3706E}"/>
          </ac:picMkLst>
        </pc:picChg>
      </pc:sldChg>
      <pc:sldChg chg="addSp delSp modSp add replId">
        <pc:chgData name="Christie Beck" userId="S::christieb@consumerdirectcare.com::7a528035-99be-402c-bd39-89eb206a675a" providerId="AD" clId="Web-{FC77B2EF-82FD-0F1A-2D59-CEC447DAD2D4}" dt="2025-03-10T16:10:14.129" v="1071" actId="20577"/>
        <pc:sldMkLst>
          <pc:docMk/>
          <pc:sldMk cId="3871367453" sldId="268"/>
        </pc:sldMkLst>
        <pc:spChg chg="mod">
          <ac:chgData name="Christie Beck" userId="S::christieb@consumerdirectcare.com::7a528035-99be-402c-bd39-89eb206a675a" providerId="AD" clId="Web-{FC77B2EF-82FD-0F1A-2D59-CEC447DAD2D4}" dt="2025-03-10T16:10:14.129" v="1071" actId="20577"/>
          <ac:spMkLst>
            <pc:docMk/>
            <pc:sldMk cId="3871367453" sldId="268"/>
            <ac:spMk id="3" creationId="{948A5E57-484B-3E9A-6FC3-5DB807E47839}"/>
          </ac:spMkLst>
        </pc:spChg>
        <pc:spChg chg="del">
          <ac:chgData name="Christie Beck" userId="S::christieb@consumerdirectcare.com::7a528035-99be-402c-bd39-89eb206a675a" providerId="AD" clId="Web-{FC77B2EF-82FD-0F1A-2D59-CEC447DAD2D4}" dt="2025-03-10T16:08:47.737" v="994"/>
          <ac:spMkLst>
            <pc:docMk/>
            <pc:sldMk cId="3871367453" sldId="268"/>
            <ac:spMk id="4" creationId="{D5DB74D7-B7D9-CB4E-75FC-463AD591DE09}"/>
          </ac:spMkLst>
        </pc:spChg>
        <pc:spChg chg="mod">
          <ac:chgData name="Christie Beck" userId="S::christieb@consumerdirectcare.com::7a528035-99be-402c-bd39-89eb206a675a" providerId="AD" clId="Web-{FC77B2EF-82FD-0F1A-2D59-CEC447DAD2D4}" dt="2025-03-10T16:08:38.346" v="991" actId="14100"/>
          <ac:spMkLst>
            <pc:docMk/>
            <pc:sldMk cId="3871367453" sldId="268"/>
            <ac:spMk id="6" creationId="{6D876F6B-FF0B-FD58-D8DA-ABD9A52E4BB1}"/>
          </ac:spMkLst>
        </pc:spChg>
        <pc:picChg chg="add del">
          <ac:chgData name="Christie Beck" userId="S::christieb@consumerdirectcare.com::7a528035-99be-402c-bd39-89eb206a675a" providerId="AD" clId="Web-{FC77B2EF-82FD-0F1A-2D59-CEC447DAD2D4}" dt="2025-03-10T16:08:46.643" v="993"/>
          <ac:picMkLst>
            <pc:docMk/>
            <pc:sldMk cId="3871367453" sldId="268"/>
            <ac:picMk id="2" creationId="{19573E63-234D-2C93-F350-5EAD0FBDD9A7}"/>
          </ac:picMkLst>
        </pc:picChg>
      </pc:sldChg>
    </pc:docChg>
  </pc:docChgLst>
  <pc:docChgLst>
    <pc:chgData name="Patrick Morrison" userId="S::patrickm@consumerdirectcare.com::33116689-221a-4e4c-b363-2be9da7cff63" providerId="AD" clId="Web-{C42DF0D5-0D69-3EE3-25DF-47DA1B6BEC00}"/>
    <pc:docChg chg="modSld">
      <pc:chgData name="Patrick Morrison" userId="S::patrickm@consumerdirectcare.com::33116689-221a-4e4c-b363-2be9da7cff63" providerId="AD" clId="Web-{C42DF0D5-0D69-3EE3-25DF-47DA1B6BEC00}" dt="2025-03-24T13:49:30.175" v="48" actId="20577"/>
      <pc:docMkLst>
        <pc:docMk/>
      </pc:docMkLst>
      <pc:sldChg chg="modSp">
        <pc:chgData name="Patrick Morrison" userId="S::patrickm@consumerdirectcare.com::33116689-221a-4e4c-b363-2be9da7cff63" providerId="AD" clId="Web-{C42DF0D5-0D69-3EE3-25DF-47DA1B6BEC00}" dt="2025-03-24T13:49:30.175" v="48" actId="20577"/>
        <pc:sldMkLst>
          <pc:docMk/>
          <pc:sldMk cId="2282435489" sldId="258"/>
        </pc:sldMkLst>
        <pc:spChg chg="mod">
          <ac:chgData name="Patrick Morrison" userId="S::patrickm@consumerdirectcare.com::33116689-221a-4e4c-b363-2be9da7cff63" providerId="AD" clId="Web-{C42DF0D5-0D69-3EE3-25DF-47DA1B6BEC00}" dt="2025-03-24T13:49:30.175" v="48" actId="20577"/>
          <ac:spMkLst>
            <pc:docMk/>
            <pc:sldMk cId="2282435489" sldId="258"/>
            <ac:spMk id="3" creationId="{B4F0F8C2-9409-56B6-B7F9-12C3AE24EEF6}"/>
          </ac:spMkLst>
        </pc:spChg>
      </pc:sldChg>
    </pc:docChg>
  </pc:docChgLst>
  <pc:docChgLst>
    <pc:chgData name="Christie Beck" userId="S::christieb@consumerdirectcare.com::7a528035-99be-402c-bd39-89eb206a675a" providerId="AD" clId="Web-{79C90012-ABBB-610E-FDB7-FD53F27F70F4}"/>
    <pc:docChg chg="modSld">
      <pc:chgData name="Christie Beck" userId="S::christieb@consumerdirectcare.com::7a528035-99be-402c-bd39-89eb206a675a" providerId="AD" clId="Web-{79C90012-ABBB-610E-FDB7-FD53F27F70F4}" dt="2025-03-10T17:16:04.167" v="121" actId="20577"/>
      <pc:docMkLst>
        <pc:docMk/>
      </pc:docMkLst>
      <pc:sldChg chg="modSp">
        <pc:chgData name="Christie Beck" userId="S::christieb@consumerdirectcare.com::7a528035-99be-402c-bd39-89eb206a675a" providerId="AD" clId="Web-{79C90012-ABBB-610E-FDB7-FD53F27F70F4}" dt="2025-03-10T17:16:04.167" v="121" actId="20577"/>
        <pc:sldMkLst>
          <pc:docMk/>
          <pc:sldMk cId="1238720005" sldId="271"/>
        </pc:sldMkLst>
        <pc:spChg chg="mod">
          <ac:chgData name="Christie Beck" userId="S::christieb@consumerdirectcare.com::7a528035-99be-402c-bd39-89eb206a675a" providerId="AD" clId="Web-{79C90012-ABBB-610E-FDB7-FD53F27F70F4}" dt="2025-03-10T17:16:04.167" v="121" actId="20577"/>
          <ac:spMkLst>
            <pc:docMk/>
            <pc:sldMk cId="1238720005" sldId="271"/>
            <ac:spMk id="3" creationId="{37FF284E-7B89-BAAA-1954-1682C1400A63}"/>
          </ac:spMkLst>
        </pc:spChg>
      </pc:sldChg>
    </pc:docChg>
  </pc:docChgLst>
  <pc:docChgLst>
    <pc:chgData name="Patrick Morrison" userId="S::patrickm@consumerdirectcare.com::33116689-221a-4e4c-b363-2be9da7cff63" providerId="AD" clId="Web-{3C539A81-1C99-25A2-B6E9-646DD91C61F2}"/>
    <pc:docChg chg="modSld">
      <pc:chgData name="Patrick Morrison" userId="S::patrickm@consumerdirectcare.com::33116689-221a-4e4c-b363-2be9da7cff63" providerId="AD" clId="Web-{3C539A81-1C99-25A2-B6E9-646DD91C61F2}" dt="2025-03-20T15:40:36.956" v="1" actId="20577"/>
      <pc:docMkLst>
        <pc:docMk/>
      </pc:docMkLst>
      <pc:sldChg chg="modSp">
        <pc:chgData name="Patrick Morrison" userId="S::patrickm@consumerdirectcare.com::33116689-221a-4e4c-b363-2be9da7cff63" providerId="AD" clId="Web-{3C539A81-1C99-25A2-B6E9-646DD91C61F2}" dt="2025-03-20T15:40:36.956" v="1" actId="20577"/>
        <pc:sldMkLst>
          <pc:docMk/>
          <pc:sldMk cId="141704421" sldId="263"/>
        </pc:sldMkLst>
        <pc:spChg chg="mod">
          <ac:chgData name="Patrick Morrison" userId="S::patrickm@consumerdirectcare.com::33116689-221a-4e4c-b363-2be9da7cff63" providerId="AD" clId="Web-{3C539A81-1C99-25A2-B6E9-646DD91C61F2}" dt="2025-03-20T15:40:36.956" v="1" actId="20577"/>
          <ac:spMkLst>
            <pc:docMk/>
            <pc:sldMk cId="141704421" sldId="263"/>
            <ac:spMk id="3" creationId="{C2FE2447-C047-3516-17F1-17EB9BDAEE71}"/>
          </ac:spMkLst>
        </pc:spChg>
      </pc:sldChg>
    </pc:docChg>
  </pc:docChgLst>
  <pc:docChgLst>
    <pc:chgData name="Patrick Morrison" userId="S::patrickm@consumerdirectcare.com::33116689-221a-4e4c-b363-2be9da7cff63" providerId="AD" clId="Web-{669D3303-889A-7931-1B34-3E9856718E30}"/>
    <pc:docChg chg="modSld">
      <pc:chgData name="Patrick Morrison" userId="S::patrickm@consumerdirectcare.com::33116689-221a-4e4c-b363-2be9da7cff63" providerId="AD" clId="Web-{669D3303-889A-7931-1B34-3E9856718E30}" dt="2025-03-10T15:06:37.589" v="8" actId="20577"/>
      <pc:docMkLst>
        <pc:docMk/>
      </pc:docMkLst>
      <pc:sldChg chg="modSp">
        <pc:chgData name="Patrick Morrison" userId="S::patrickm@consumerdirectcare.com::33116689-221a-4e4c-b363-2be9da7cff63" providerId="AD" clId="Web-{669D3303-889A-7931-1B34-3E9856718E30}" dt="2025-03-10T15:06:37.589" v="8" actId="20577"/>
        <pc:sldMkLst>
          <pc:docMk/>
          <pc:sldMk cId="2282435489" sldId="258"/>
        </pc:sldMkLst>
        <pc:spChg chg="mod">
          <ac:chgData name="Patrick Morrison" userId="S::patrickm@consumerdirectcare.com::33116689-221a-4e4c-b363-2be9da7cff63" providerId="AD" clId="Web-{669D3303-889A-7931-1B34-3E9856718E30}" dt="2025-03-10T15:06:37.589" v="8" actId="20577"/>
          <ac:spMkLst>
            <pc:docMk/>
            <pc:sldMk cId="2282435489" sldId="258"/>
            <ac:spMk id="3" creationId="{B4F0F8C2-9409-56B6-B7F9-12C3AE24EEF6}"/>
          </ac:spMkLst>
        </pc:spChg>
      </pc:sldChg>
    </pc:docChg>
  </pc:docChgLst>
  <pc:docChgLst>
    <pc:chgData name="Christie Beck" userId="7a528035-99be-402c-bd39-89eb206a675a" providerId="ADAL" clId="{E10CBC1D-6C60-4C0A-8D91-D6D8C709B5AC}"/>
    <pc:docChg chg="custSel addSld modSld sldOrd">
      <pc:chgData name="Christie Beck" userId="7a528035-99be-402c-bd39-89eb206a675a" providerId="ADAL" clId="{E10CBC1D-6C60-4C0A-8D91-D6D8C709B5AC}" dt="2025-03-10T17:22:03.036" v="3360" actId="20577"/>
      <pc:docMkLst>
        <pc:docMk/>
      </pc:docMkLst>
      <pc:sldChg chg="modSp mod">
        <pc:chgData name="Christie Beck" userId="7a528035-99be-402c-bd39-89eb206a675a" providerId="ADAL" clId="{E10CBC1D-6C60-4C0A-8D91-D6D8C709B5AC}" dt="2025-03-10T17:21:40.492" v="3337" actId="6549"/>
        <pc:sldMkLst>
          <pc:docMk/>
          <pc:sldMk cId="102756197" sldId="264"/>
        </pc:sldMkLst>
        <pc:spChg chg="mod">
          <ac:chgData name="Christie Beck" userId="7a528035-99be-402c-bd39-89eb206a675a" providerId="ADAL" clId="{E10CBC1D-6C60-4C0A-8D91-D6D8C709B5AC}" dt="2025-03-10T17:21:40.492" v="3337" actId="6549"/>
          <ac:spMkLst>
            <pc:docMk/>
            <pc:sldMk cId="102756197" sldId="264"/>
            <ac:spMk id="3" creationId="{37FF284E-7B89-BAAA-1954-1682C1400A63}"/>
          </ac:spMkLst>
        </pc:spChg>
        <pc:spChg chg="mod">
          <ac:chgData name="Christie Beck" userId="7a528035-99be-402c-bd39-89eb206a675a" providerId="ADAL" clId="{E10CBC1D-6C60-4C0A-8D91-D6D8C709B5AC}" dt="2025-03-10T17:21:05.521" v="3292" actId="20577"/>
          <ac:spMkLst>
            <pc:docMk/>
            <pc:sldMk cId="102756197" sldId="264"/>
            <ac:spMk id="5" creationId="{7EFD13BE-3638-9FD9-6F8E-AF8885E6F884}"/>
          </ac:spMkLst>
        </pc:spChg>
      </pc:sldChg>
      <pc:sldChg chg="modSp mod">
        <pc:chgData name="Christie Beck" userId="7a528035-99be-402c-bd39-89eb206a675a" providerId="ADAL" clId="{E10CBC1D-6C60-4C0A-8D91-D6D8C709B5AC}" dt="2025-03-10T17:21:11.653" v="3303" actId="20577"/>
        <pc:sldMkLst>
          <pc:docMk/>
          <pc:sldMk cId="2191207347" sldId="266"/>
        </pc:sldMkLst>
        <pc:spChg chg="mod">
          <ac:chgData name="Christie Beck" userId="7a528035-99be-402c-bd39-89eb206a675a" providerId="ADAL" clId="{E10CBC1D-6C60-4C0A-8D91-D6D8C709B5AC}" dt="2025-03-10T17:21:11.653" v="3303" actId="20577"/>
          <ac:spMkLst>
            <pc:docMk/>
            <pc:sldMk cId="2191207347" sldId="266"/>
            <ac:spMk id="5" creationId="{63E60C76-ED5A-2C6E-D899-5779A7A6B8ED}"/>
          </ac:spMkLst>
        </pc:spChg>
      </pc:sldChg>
      <pc:sldChg chg="modSp mod">
        <pc:chgData name="Christie Beck" userId="7a528035-99be-402c-bd39-89eb206a675a" providerId="ADAL" clId="{E10CBC1D-6C60-4C0A-8D91-D6D8C709B5AC}" dt="2025-03-10T17:21:18.739" v="3314" actId="20577"/>
        <pc:sldMkLst>
          <pc:docMk/>
          <pc:sldMk cId="3133786307" sldId="267"/>
        </pc:sldMkLst>
        <pc:spChg chg="mod">
          <ac:chgData name="Christie Beck" userId="7a528035-99be-402c-bd39-89eb206a675a" providerId="ADAL" clId="{E10CBC1D-6C60-4C0A-8D91-D6D8C709B5AC}" dt="2025-03-10T17:21:18.739" v="3314" actId="20577"/>
          <ac:spMkLst>
            <pc:docMk/>
            <pc:sldMk cId="3133786307" sldId="267"/>
            <ac:spMk id="5" creationId="{DE72213D-9C53-0406-9960-D1C3A5D49EC6}"/>
          </ac:spMkLst>
        </pc:spChg>
      </pc:sldChg>
      <pc:sldChg chg="modSp mod">
        <pc:chgData name="Christie Beck" userId="7a528035-99be-402c-bd39-89eb206a675a" providerId="ADAL" clId="{E10CBC1D-6C60-4C0A-8D91-D6D8C709B5AC}" dt="2025-03-10T17:21:27.216" v="3325" actId="20577"/>
        <pc:sldMkLst>
          <pc:docMk/>
          <pc:sldMk cId="3871367453" sldId="268"/>
        </pc:sldMkLst>
        <pc:spChg chg="mod">
          <ac:chgData name="Christie Beck" userId="7a528035-99be-402c-bd39-89eb206a675a" providerId="ADAL" clId="{E10CBC1D-6C60-4C0A-8D91-D6D8C709B5AC}" dt="2025-03-10T16:11:27.050" v="2" actId="27636"/>
          <ac:spMkLst>
            <pc:docMk/>
            <pc:sldMk cId="3871367453" sldId="268"/>
            <ac:spMk id="3" creationId="{948A5E57-484B-3E9A-6FC3-5DB807E47839}"/>
          </ac:spMkLst>
        </pc:spChg>
        <pc:spChg chg="mod">
          <ac:chgData name="Christie Beck" userId="7a528035-99be-402c-bd39-89eb206a675a" providerId="ADAL" clId="{E10CBC1D-6C60-4C0A-8D91-D6D8C709B5AC}" dt="2025-03-10T17:21:27.216" v="3325" actId="20577"/>
          <ac:spMkLst>
            <pc:docMk/>
            <pc:sldMk cId="3871367453" sldId="268"/>
            <ac:spMk id="5" creationId="{F695646B-CE42-16F2-3DD9-8BE8CA88A115}"/>
          </ac:spMkLst>
        </pc:spChg>
      </pc:sldChg>
      <pc:sldChg chg="addSp modSp add mod ord">
        <pc:chgData name="Christie Beck" userId="7a528035-99be-402c-bd39-89eb206a675a" providerId="ADAL" clId="{E10CBC1D-6C60-4C0A-8D91-D6D8C709B5AC}" dt="2025-03-10T17:21:46.069" v="3338" actId="6549"/>
        <pc:sldMkLst>
          <pc:docMk/>
          <pc:sldMk cId="3103944897" sldId="269"/>
        </pc:sldMkLst>
        <pc:spChg chg="add mod">
          <ac:chgData name="Christie Beck" userId="7a528035-99be-402c-bd39-89eb206a675a" providerId="ADAL" clId="{E10CBC1D-6C60-4C0A-8D91-D6D8C709B5AC}" dt="2025-03-10T16:44:01.482" v="1511" actId="14100"/>
          <ac:spMkLst>
            <pc:docMk/>
            <pc:sldMk cId="3103944897" sldId="269"/>
            <ac:spMk id="2" creationId="{95765688-49E4-78FE-50E3-39F6B72C8E7E}"/>
          </ac:spMkLst>
        </pc:spChg>
        <pc:spChg chg="mod">
          <ac:chgData name="Christie Beck" userId="7a528035-99be-402c-bd39-89eb206a675a" providerId="ADAL" clId="{E10CBC1D-6C60-4C0A-8D91-D6D8C709B5AC}" dt="2025-03-10T17:21:46.069" v="3338" actId="6549"/>
          <ac:spMkLst>
            <pc:docMk/>
            <pc:sldMk cId="3103944897" sldId="269"/>
            <ac:spMk id="3" creationId="{37FF284E-7B89-BAAA-1954-1682C1400A63}"/>
          </ac:spMkLst>
        </pc:spChg>
        <pc:spChg chg="mod">
          <ac:chgData name="Christie Beck" userId="7a528035-99be-402c-bd39-89eb206a675a" providerId="ADAL" clId="{E10CBC1D-6C60-4C0A-8D91-D6D8C709B5AC}" dt="2025-03-10T17:21:34.038" v="3336" actId="20577"/>
          <ac:spMkLst>
            <pc:docMk/>
            <pc:sldMk cId="3103944897" sldId="269"/>
            <ac:spMk id="5" creationId="{7EFD13BE-3638-9FD9-6F8E-AF8885E6F884}"/>
          </ac:spMkLst>
        </pc:spChg>
        <pc:picChg chg="add mod">
          <ac:chgData name="Christie Beck" userId="7a528035-99be-402c-bd39-89eb206a675a" providerId="ADAL" clId="{E10CBC1D-6C60-4C0A-8D91-D6D8C709B5AC}" dt="2025-03-10T16:43:38.976" v="1508"/>
          <ac:picMkLst>
            <pc:docMk/>
            <pc:sldMk cId="3103944897" sldId="269"/>
            <ac:picMk id="4" creationId="{2EA59B83-7A74-4397-6169-F8F438985CD6}"/>
          </ac:picMkLst>
        </pc:picChg>
      </pc:sldChg>
      <pc:sldChg chg="addSp delSp modSp add mod">
        <pc:chgData name="Christie Beck" userId="7a528035-99be-402c-bd39-89eb206a675a" providerId="ADAL" clId="{E10CBC1D-6C60-4C0A-8D91-D6D8C709B5AC}" dt="2025-03-10T16:44:35.054" v="1524" actId="1076"/>
        <pc:sldMkLst>
          <pc:docMk/>
          <pc:sldMk cId="966222503" sldId="270"/>
        </pc:sldMkLst>
        <pc:spChg chg="mod">
          <ac:chgData name="Christie Beck" userId="7a528035-99be-402c-bd39-89eb206a675a" providerId="ADAL" clId="{E10CBC1D-6C60-4C0A-8D91-D6D8C709B5AC}" dt="2025-03-10T16:44:25.157" v="1513" actId="113"/>
          <ac:spMkLst>
            <pc:docMk/>
            <pc:sldMk cId="966222503" sldId="270"/>
            <ac:spMk id="3" creationId="{37FF284E-7B89-BAAA-1954-1682C1400A63}"/>
          </ac:spMkLst>
        </pc:spChg>
        <pc:spChg chg="del">
          <ac:chgData name="Christie Beck" userId="7a528035-99be-402c-bd39-89eb206a675a" providerId="ADAL" clId="{E10CBC1D-6C60-4C0A-8D91-D6D8C709B5AC}" dt="2025-03-10T16:39:41.440" v="1273" actId="478"/>
          <ac:spMkLst>
            <pc:docMk/>
            <pc:sldMk cId="966222503" sldId="270"/>
            <ac:spMk id="5" creationId="{7EFD13BE-3638-9FD9-6F8E-AF8885E6F884}"/>
          </ac:spMkLst>
        </pc:spChg>
        <pc:spChg chg="add mod">
          <ac:chgData name="Christie Beck" userId="7a528035-99be-402c-bd39-89eb206a675a" providerId="ADAL" clId="{E10CBC1D-6C60-4C0A-8D91-D6D8C709B5AC}" dt="2025-03-10T16:44:35.054" v="1524" actId="1076"/>
          <ac:spMkLst>
            <pc:docMk/>
            <pc:sldMk cId="966222503" sldId="270"/>
            <ac:spMk id="6" creationId="{5293CA9F-842F-C48C-3041-20838E1334FC}"/>
          </ac:spMkLst>
        </pc:spChg>
        <pc:picChg chg="add del mod">
          <ac:chgData name="Christie Beck" userId="7a528035-99be-402c-bd39-89eb206a675a" providerId="ADAL" clId="{E10CBC1D-6C60-4C0A-8D91-D6D8C709B5AC}" dt="2025-03-10T16:35:11.560" v="1141" actId="478"/>
          <ac:picMkLst>
            <pc:docMk/>
            <pc:sldMk cId="966222503" sldId="270"/>
            <ac:picMk id="4" creationId="{2EA59B83-7A74-4397-6169-F8F438985CD6}"/>
          </ac:picMkLst>
        </pc:picChg>
        <pc:cxnChg chg="add mod">
          <ac:chgData name="Christie Beck" userId="7a528035-99be-402c-bd39-89eb206a675a" providerId="ADAL" clId="{E10CBC1D-6C60-4C0A-8D91-D6D8C709B5AC}" dt="2025-03-10T16:44:30.961" v="1523" actId="1036"/>
          <ac:cxnSpMkLst>
            <pc:docMk/>
            <pc:sldMk cId="966222503" sldId="270"/>
            <ac:cxnSpMk id="8" creationId="{8F7ECB42-296E-D83B-0763-7842A233CC4E}"/>
          </ac:cxnSpMkLst>
        </pc:cxnChg>
        <pc:cxnChg chg="add mod">
          <ac:chgData name="Christie Beck" userId="7a528035-99be-402c-bd39-89eb206a675a" providerId="ADAL" clId="{E10CBC1D-6C60-4C0A-8D91-D6D8C709B5AC}" dt="2025-03-10T16:44:30.961" v="1523" actId="1036"/>
          <ac:cxnSpMkLst>
            <pc:docMk/>
            <pc:sldMk cId="966222503" sldId="270"/>
            <ac:cxnSpMk id="9" creationId="{A34770CE-BD41-DE08-AFAB-848136E2B48C}"/>
          </ac:cxnSpMkLst>
        </pc:cxnChg>
      </pc:sldChg>
      <pc:sldChg chg="delSp modSp add mod">
        <pc:chgData name="Christie Beck" userId="7a528035-99be-402c-bd39-89eb206a675a" providerId="ADAL" clId="{E10CBC1D-6C60-4C0A-8D91-D6D8C709B5AC}" dt="2025-03-10T17:21:56.987" v="3349" actId="20577"/>
        <pc:sldMkLst>
          <pc:docMk/>
          <pc:sldMk cId="1238720005" sldId="271"/>
        </pc:sldMkLst>
        <pc:spChg chg="mod">
          <ac:chgData name="Christie Beck" userId="7a528035-99be-402c-bd39-89eb206a675a" providerId="ADAL" clId="{E10CBC1D-6C60-4C0A-8D91-D6D8C709B5AC}" dt="2025-03-10T17:02:05.593" v="2735" actId="27636"/>
          <ac:spMkLst>
            <pc:docMk/>
            <pc:sldMk cId="1238720005" sldId="271"/>
            <ac:spMk id="3" creationId="{37FF284E-7B89-BAAA-1954-1682C1400A63}"/>
          </ac:spMkLst>
        </pc:spChg>
        <pc:spChg chg="mod">
          <ac:chgData name="Christie Beck" userId="7a528035-99be-402c-bd39-89eb206a675a" providerId="ADAL" clId="{E10CBC1D-6C60-4C0A-8D91-D6D8C709B5AC}" dt="2025-03-10T17:21:56.987" v="3349" actId="20577"/>
          <ac:spMkLst>
            <pc:docMk/>
            <pc:sldMk cId="1238720005" sldId="271"/>
            <ac:spMk id="5" creationId="{7EFD13BE-3638-9FD9-6F8E-AF8885E6F884}"/>
          </ac:spMkLst>
        </pc:spChg>
        <pc:spChg chg="del">
          <ac:chgData name="Christie Beck" userId="7a528035-99be-402c-bd39-89eb206a675a" providerId="ADAL" clId="{E10CBC1D-6C60-4C0A-8D91-D6D8C709B5AC}" dt="2025-03-10T16:45:43.660" v="1529" actId="478"/>
          <ac:spMkLst>
            <pc:docMk/>
            <pc:sldMk cId="1238720005" sldId="271"/>
            <ac:spMk id="6" creationId="{5293CA9F-842F-C48C-3041-20838E1334FC}"/>
          </ac:spMkLst>
        </pc:spChg>
        <pc:picChg chg="del">
          <ac:chgData name="Christie Beck" userId="7a528035-99be-402c-bd39-89eb206a675a" providerId="ADAL" clId="{E10CBC1D-6C60-4C0A-8D91-D6D8C709B5AC}" dt="2025-03-10T16:43:37.057" v="1507" actId="21"/>
          <ac:picMkLst>
            <pc:docMk/>
            <pc:sldMk cId="1238720005" sldId="271"/>
            <ac:picMk id="4" creationId="{2EA59B83-7A74-4397-6169-F8F438985CD6}"/>
          </ac:picMkLst>
        </pc:picChg>
        <pc:cxnChg chg="del">
          <ac:chgData name="Christie Beck" userId="7a528035-99be-402c-bd39-89eb206a675a" providerId="ADAL" clId="{E10CBC1D-6C60-4C0A-8D91-D6D8C709B5AC}" dt="2025-03-10T16:45:40.077" v="1527" actId="478"/>
          <ac:cxnSpMkLst>
            <pc:docMk/>
            <pc:sldMk cId="1238720005" sldId="271"/>
            <ac:cxnSpMk id="8" creationId="{8F7ECB42-296E-D83B-0763-7842A233CC4E}"/>
          </ac:cxnSpMkLst>
        </pc:cxnChg>
        <pc:cxnChg chg="del">
          <ac:chgData name="Christie Beck" userId="7a528035-99be-402c-bd39-89eb206a675a" providerId="ADAL" clId="{E10CBC1D-6C60-4C0A-8D91-D6D8C709B5AC}" dt="2025-03-10T16:45:41.680" v="1528" actId="478"/>
          <ac:cxnSpMkLst>
            <pc:docMk/>
            <pc:sldMk cId="1238720005" sldId="271"/>
            <ac:cxnSpMk id="9" creationId="{A34770CE-BD41-DE08-AFAB-848136E2B48C}"/>
          </ac:cxnSpMkLst>
        </pc:cxnChg>
      </pc:sldChg>
      <pc:sldChg chg="addSp modSp add mod">
        <pc:chgData name="Christie Beck" userId="7a528035-99be-402c-bd39-89eb206a675a" providerId="ADAL" clId="{E10CBC1D-6C60-4C0A-8D91-D6D8C709B5AC}" dt="2025-03-10T17:22:03.036" v="3360" actId="20577"/>
        <pc:sldMkLst>
          <pc:docMk/>
          <pc:sldMk cId="385584920" sldId="272"/>
        </pc:sldMkLst>
        <pc:spChg chg="mod">
          <ac:chgData name="Christie Beck" userId="7a528035-99be-402c-bd39-89eb206a675a" providerId="ADAL" clId="{E10CBC1D-6C60-4C0A-8D91-D6D8C709B5AC}" dt="2025-03-10T17:20:33.046" v="3281" actId="13926"/>
          <ac:spMkLst>
            <pc:docMk/>
            <pc:sldMk cId="385584920" sldId="272"/>
            <ac:spMk id="3" creationId="{37FF284E-7B89-BAAA-1954-1682C1400A63}"/>
          </ac:spMkLst>
        </pc:spChg>
        <pc:spChg chg="mod">
          <ac:chgData name="Christie Beck" userId="7a528035-99be-402c-bd39-89eb206a675a" providerId="ADAL" clId="{E10CBC1D-6C60-4C0A-8D91-D6D8C709B5AC}" dt="2025-03-10T17:22:03.036" v="3360" actId="20577"/>
          <ac:spMkLst>
            <pc:docMk/>
            <pc:sldMk cId="385584920" sldId="272"/>
            <ac:spMk id="5" creationId="{7EFD13BE-3638-9FD9-6F8E-AF8885E6F884}"/>
          </ac:spMkLst>
        </pc:spChg>
        <pc:spChg chg="add mod">
          <ac:chgData name="Christie Beck" userId="7a528035-99be-402c-bd39-89eb206a675a" providerId="ADAL" clId="{E10CBC1D-6C60-4C0A-8D91-D6D8C709B5AC}" dt="2025-03-10T17:16:51.077" v="3170" actId="1036"/>
          <ac:spMkLst>
            <pc:docMk/>
            <pc:sldMk cId="385584920" sldId="272"/>
            <ac:spMk id="6" creationId="{C4288B6B-D988-AD88-60A0-056A1774DBE7}"/>
          </ac:spMkLst>
        </pc:spChg>
        <pc:picChg chg="add mod">
          <ac:chgData name="Christie Beck" userId="7a528035-99be-402c-bd39-89eb206a675a" providerId="ADAL" clId="{E10CBC1D-6C60-4C0A-8D91-D6D8C709B5AC}" dt="2025-03-10T17:16:51.077" v="3170" actId="1036"/>
          <ac:picMkLst>
            <pc:docMk/>
            <pc:sldMk cId="385584920" sldId="272"/>
            <ac:picMk id="4" creationId="{B21651DD-A8C3-1C53-6870-80C22FB39D19}"/>
          </ac:picMkLst>
        </pc:picChg>
      </pc:sldChg>
    </pc:docChg>
  </pc:docChgLst>
  <pc:docChgLst>
    <pc:chgData name="Patrick Morrison" userId="S::patrickm@consumerdirectcare.com::33116689-221a-4e4c-b363-2be9da7cff63" providerId="AD" clId="Web-{3DAD891F-505A-7352-1244-DBBBCDF11C04}"/>
    <pc:docChg chg="modSld">
      <pc:chgData name="Patrick Morrison" userId="S::patrickm@consumerdirectcare.com::33116689-221a-4e4c-b363-2be9da7cff63" providerId="AD" clId="Web-{3DAD891F-505A-7352-1244-DBBBCDF11C04}" dt="2025-03-28T15:50:42.876" v="4" actId="20577"/>
      <pc:docMkLst>
        <pc:docMk/>
      </pc:docMkLst>
      <pc:sldChg chg="modSp">
        <pc:chgData name="Patrick Morrison" userId="S::patrickm@consumerdirectcare.com::33116689-221a-4e4c-b363-2be9da7cff63" providerId="AD" clId="Web-{3DAD891F-505A-7352-1244-DBBBCDF11C04}" dt="2025-03-28T15:50:42.876" v="4" actId="20577"/>
        <pc:sldMkLst>
          <pc:docMk/>
          <pc:sldMk cId="3220331514" sldId="274"/>
        </pc:sldMkLst>
        <pc:spChg chg="mod">
          <ac:chgData name="Patrick Morrison" userId="S::patrickm@consumerdirectcare.com::33116689-221a-4e4c-b363-2be9da7cff63" providerId="AD" clId="Web-{3DAD891F-505A-7352-1244-DBBBCDF11C04}" dt="2025-03-28T15:50:42.876" v="4" actId="20577"/>
          <ac:spMkLst>
            <pc:docMk/>
            <pc:sldMk cId="3220331514" sldId="274"/>
            <ac:spMk id="3" creationId="{99D97332-A945-7A77-887C-E6D8F5279EEE}"/>
          </ac:spMkLst>
        </pc:spChg>
      </pc:sldChg>
    </pc:docChg>
  </pc:docChgLst>
  <pc:docChgLst>
    <pc:chgData name="Christie Beck" userId="S::christieb@consumerdirectcare.com::7a528035-99be-402c-bd39-89eb206a675a" providerId="AD" clId="Web-{9FB3754C-D2FB-91AF-67D8-6DCEF38CCE5F}"/>
    <pc:docChg chg="modSld">
      <pc:chgData name="Christie Beck" userId="S::christieb@consumerdirectcare.com::7a528035-99be-402c-bd39-89eb206a675a" providerId="AD" clId="Web-{9FB3754C-D2FB-91AF-67D8-6DCEF38CCE5F}" dt="2025-03-20T16:02:59.778" v="506" actId="20577"/>
      <pc:docMkLst>
        <pc:docMk/>
      </pc:docMkLst>
      <pc:sldChg chg="modSp">
        <pc:chgData name="Christie Beck" userId="S::christieb@consumerdirectcare.com::7a528035-99be-402c-bd39-89eb206a675a" providerId="AD" clId="Web-{9FB3754C-D2FB-91AF-67D8-6DCEF38CCE5F}" dt="2025-03-20T15:47:29.683" v="75" actId="20577"/>
        <pc:sldMkLst>
          <pc:docMk/>
          <pc:sldMk cId="2557444087" sldId="261"/>
        </pc:sldMkLst>
        <pc:spChg chg="mod">
          <ac:chgData name="Christie Beck" userId="S::christieb@consumerdirectcare.com::7a528035-99be-402c-bd39-89eb206a675a" providerId="AD" clId="Web-{9FB3754C-D2FB-91AF-67D8-6DCEF38CCE5F}" dt="2025-03-20T15:47:29.683" v="75" actId="20577"/>
          <ac:spMkLst>
            <pc:docMk/>
            <pc:sldMk cId="2557444087" sldId="261"/>
            <ac:spMk id="3" creationId="{8736446F-B2E3-E61F-08D3-052B712B4641}"/>
          </ac:spMkLst>
        </pc:spChg>
      </pc:sldChg>
      <pc:sldChg chg="modSp">
        <pc:chgData name="Christie Beck" userId="S::christieb@consumerdirectcare.com::7a528035-99be-402c-bd39-89eb206a675a" providerId="AD" clId="Web-{9FB3754C-D2FB-91AF-67D8-6DCEF38CCE5F}" dt="2025-03-20T15:54:47.072" v="403" actId="20577"/>
        <pc:sldMkLst>
          <pc:docMk/>
          <pc:sldMk cId="2191207347" sldId="266"/>
        </pc:sldMkLst>
        <pc:spChg chg="mod">
          <ac:chgData name="Christie Beck" userId="S::christieb@consumerdirectcare.com::7a528035-99be-402c-bd39-89eb206a675a" providerId="AD" clId="Web-{9FB3754C-D2FB-91AF-67D8-6DCEF38CCE5F}" dt="2025-03-20T15:54:47.072" v="403" actId="20577"/>
          <ac:spMkLst>
            <pc:docMk/>
            <pc:sldMk cId="2191207347" sldId="266"/>
            <ac:spMk id="3" creationId="{A3554215-984A-D51C-F107-FB2FE0277E8A}"/>
          </ac:spMkLst>
        </pc:spChg>
      </pc:sldChg>
      <pc:sldChg chg="modSp">
        <pc:chgData name="Christie Beck" userId="S::christieb@consumerdirectcare.com::7a528035-99be-402c-bd39-89eb206a675a" providerId="AD" clId="Web-{9FB3754C-D2FB-91AF-67D8-6DCEF38CCE5F}" dt="2025-03-20T15:56:53.098" v="419" actId="20577"/>
        <pc:sldMkLst>
          <pc:docMk/>
          <pc:sldMk cId="3871367453" sldId="268"/>
        </pc:sldMkLst>
        <pc:spChg chg="mod">
          <ac:chgData name="Christie Beck" userId="S::christieb@consumerdirectcare.com::7a528035-99be-402c-bd39-89eb206a675a" providerId="AD" clId="Web-{9FB3754C-D2FB-91AF-67D8-6DCEF38CCE5F}" dt="2025-03-20T15:56:53.098" v="419" actId="20577"/>
          <ac:spMkLst>
            <pc:docMk/>
            <pc:sldMk cId="3871367453" sldId="268"/>
            <ac:spMk id="3" creationId="{948A5E57-484B-3E9A-6FC3-5DB807E47839}"/>
          </ac:spMkLst>
        </pc:spChg>
      </pc:sldChg>
      <pc:sldChg chg="modSp">
        <pc:chgData name="Christie Beck" userId="S::christieb@consumerdirectcare.com::7a528035-99be-402c-bd39-89eb206a675a" providerId="AD" clId="Web-{9FB3754C-D2FB-91AF-67D8-6DCEF38CCE5F}" dt="2025-03-20T16:01:04.067" v="480" actId="20577"/>
        <pc:sldMkLst>
          <pc:docMk/>
          <pc:sldMk cId="1238720005" sldId="271"/>
        </pc:sldMkLst>
        <pc:spChg chg="mod">
          <ac:chgData name="Christie Beck" userId="S::christieb@consumerdirectcare.com::7a528035-99be-402c-bd39-89eb206a675a" providerId="AD" clId="Web-{9FB3754C-D2FB-91AF-67D8-6DCEF38CCE5F}" dt="2025-03-20T16:01:04.067" v="480" actId="20577"/>
          <ac:spMkLst>
            <pc:docMk/>
            <pc:sldMk cId="1238720005" sldId="271"/>
            <ac:spMk id="3" creationId="{37FF284E-7B89-BAAA-1954-1682C1400A63}"/>
          </ac:spMkLst>
        </pc:spChg>
      </pc:sldChg>
      <pc:sldChg chg="modSp">
        <pc:chgData name="Christie Beck" userId="S::christieb@consumerdirectcare.com::7a528035-99be-402c-bd39-89eb206a675a" providerId="AD" clId="Web-{9FB3754C-D2FB-91AF-67D8-6DCEF38CCE5F}" dt="2025-03-20T16:01:44.460" v="497" actId="20577"/>
        <pc:sldMkLst>
          <pc:docMk/>
          <pc:sldMk cId="385584920" sldId="272"/>
        </pc:sldMkLst>
        <pc:spChg chg="mod">
          <ac:chgData name="Christie Beck" userId="S::christieb@consumerdirectcare.com::7a528035-99be-402c-bd39-89eb206a675a" providerId="AD" clId="Web-{9FB3754C-D2FB-91AF-67D8-6DCEF38CCE5F}" dt="2025-03-20T16:01:44.460" v="497" actId="20577"/>
          <ac:spMkLst>
            <pc:docMk/>
            <pc:sldMk cId="385584920" sldId="272"/>
            <ac:spMk id="3" creationId="{37FF284E-7B89-BAAA-1954-1682C1400A63}"/>
          </ac:spMkLst>
        </pc:spChg>
      </pc:sldChg>
      <pc:sldChg chg="modSp">
        <pc:chgData name="Christie Beck" userId="S::christieb@consumerdirectcare.com::7a528035-99be-402c-bd39-89eb206a675a" providerId="AD" clId="Web-{9FB3754C-D2FB-91AF-67D8-6DCEF38CCE5F}" dt="2025-03-20T16:02:59.778" v="506" actId="20577"/>
        <pc:sldMkLst>
          <pc:docMk/>
          <pc:sldMk cId="289523163" sldId="273"/>
        </pc:sldMkLst>
        <pc:spChg chg="mod">
          <ac:chgData name="Christie Beck" userId="S::christieb@consumerdirectcare.com::7a528035-99be-402c-bd39-89eb206a675a" providerId="AD" clId="Web-{9FB3754C-D2FB-91AF-67D8-6DCEF38CCE5F}" dt="2025-03-20T16:02:59.778" v="506" actId="20577"/>
          <ac:spMkLst>
            <pc:docMk/>
            <pc:sldMk cId="289523163" sldId="273"/>
            <ac:spMk id="3" creationId="{020CD008-C844-9C2F-6EC7-E333958D2E37}"/>
          </ac:spMkLst>
        </pc:spChg>
      </pc:sldChg>
    </pc:docChg>
  </pc:docChgLst>
  <pc:docChgLst>
    <pc:chgData name="Patrick Morrison" userId="S::patrickm@consumerdirectcare.com::33116689-221a-4e4c-b363-2be9da7cff63" providerId="AD" clId="Web-{94F6122A-F803-B54A-619D-6941AEF0B1D3}"/>
    <pc:docChg chg="addSld modSld">
      <pc:chgData name="Patrick Morrison" userId="S::patrickm@consumerdirectcare.com::33116689-221a-4e4c-b363-2be9da7cff63" providerId="AD" clId="Web-{94F6122A-F803-B54A-619D-6941AEF0B1D3}" dt="2025-03-07T22:15:34.641" v="1513"/>
      <pc:docMkLst>
        <pc:docMk/>
      </pc:docMkLst>
      <pc:sldChg chg="modSp">
        <pc:chgData name="Patrick Morrison" userId="S::patrickm@consumerdirectcare.com::33116689-221a-4e4c-b363-2be9da7cff63" providerId="AD" clId="Web-{94F6122A-F803-B54A-619D-6941AEF0B1D3}" dt="2025-03-07T14:44:06.979" v="283" actId="20577"/>
        <pc:sldMkLst>
          <pc:docMk/>
          <pc:sldMk cId="968240230" sldId="257"/>
        </pc:sldMkLst>
        <pc:spChg chg="mod">
          <ac:chgData name="Patrick Morrison" userId="S::patrickm@consumerdirectcare.com::33116689-221a-4e4c-b363-2be9da7cff63" providerId="AD" clId="Web-{94F6122A-F803-B54A-619D-6941AEF0B1D3}" dt="2025-03-07T14:44:06.979" v="283" actId="20577"/>
          <ac:spMkLst>
            <pc:docMk/>
            <pc:sldMk cId="968240230" sldId="257"/>
            <ac:spMk id="3" creationId="{F61FFEA5-ED76-424A-E075-7A677367607A}"/>
          </ac:spMkLst>
        </pc:spChg>
      </pc:sldChg>
      <pc:sldChg chg="addSp delSp modSp">
        <pc:chgData name="Patrick Morrison" userId="S::patrickm@consumerdirectcare.com::33116689-221a-4e4c-b363-2be9da7cff63" providerId="AD" clId="Web-{94F6122A-F803-B54A-619D-6941AEF0B1D3}" dt="2025-03-07T22:01:59.003" v="949" actId="1076"/>
        <pc:sldMkLst>
          <pc:docMk/>
          <pc:sldMk cId="2282435489" sldId="258"/>
        </pc:sldMkLst>
        <pc:spChg chg="mod">
          <ac:chgData name="Patrick Morrison" userId="S::patrickm@consumerdirectcare.com::33116689-221a-4e4c-b363-2be9da7cff63" providerId="AD" clId="Web-{94F6122A-F803-B54A-619D-6941AEF0B1D3}" dt="2025-03-07T21:52:20.732" v="899" actId="14100"/>
          <ac:spMkLst>
            <pc:docMk/>
            <pc:sldMk cId="2282435489" sldId="258"/>
            <ac:spMk id="3" creationId="{B4F0F8C2-9409-56B6-B7F9-12C3AE24EEF6}"/>
          </ac:spMkLst>
        </pc:spChg>
        <pc:spChg chg="add mod">
          <ac:chgData name="Patrick Morrison" userId="S::patrickm@consumerdirectcare.com::33116689-221a-4e4c-b363-2be9da7cff63" providerId="AD" clId="Web-{94F6122A-F803-B54A-619D-6941AEF0B1D3}" dt="2025-03-07T22:01:59.003" v="949" actId="1076"/>
          <ac:spMkLst>
            <pc:docMk/>
            <pc:sldMk cId="2282435489" sldId="258"/>
            <ac:spMk id="5" creationId="{EF734721-46D4-394B-2FF2-FC6E07BAC2B4}"/>
          </ac:spMkLst>
        </pc:spChg>
        <pc:picChg chg="add del mod">
          <ac:chgData name="Patrick Morrison" userId="S::patrickm@consumerdirectcare.com::33116689-221a-4e4c-b363-2be9da7cff63" providerId="AD" clId="Web-{94F6122A-F803-B54A-619D-6941AEF0B1D3}" dt="2025-03-07T21:51:31.871" v="863"/>
          <ac:picMkLst>
            <pc:docMk/>
            <pc:sldMk cId="2282435489" sldId="258"/>
            <ac:picMk id="4" creationId="{31D19437-F905-335D-3F06-27D84C82C21C}"/>
          </ac:picMkLst>
        </pc:picChg>
        <pc:picChg chg="add mod">
          <ac:chgData name="Patrick Morrison" userId="S::patrickm@consumerdirectcare.com::33116689-221a-4e4c-b363-2be9da7cff63" providerId="AD" clId="Web-{94F6122A-F803-B54A-619D-6941AEF0B1D3}" dt="2025-03-07T21:52:03.247" v="873" actId="1076"/>
          <ac:picMkLst>
            <pc:docMk/>
            <pc:sldMk cId="2282435489" sldId="258"/>
            <ac:picMk id="6" creationId="{3181609F-8BE6-0715-3EB9-FD8BBFAED18A}"/>
          </ac:picMkLst>
        </pc:picChg>
      </pc:sldChg>
      <pc:sldChg chg="addSp delSp modSp">
        <pc:chgData name="Patrick Morrison" userId="S::patrickm@consumerdirectcare.com::33116689-221a-4e4c-b363-2be9da7cff63" providerId="AD" clId="Web-{94F6122A-F803-B54A-619D-6941AEF0B1D3}" dt="2025-03-07T22:05:13.166" v="982" actId="1076"/>
        <pc:sldMkLst>
          <pc:docMk/>
          <pc:sldMk cId="2696668289" sldId="259"/>
        </pc:sldMkLst>
        <pc:spChg chg="mod">
          <ac:chgData name="Patrick Morrison" userId="S::patrickm@consumerdirectcare.com::33116689-221a-4e4c-b363-2be9da7cff63" providerId="AD" clId="Web-{94F6122A-F803-B54A-619D-6941AEF0B1D3}" dt="2025-03-07T22:04:47.321" v="977" actId="20577"/>
          <ac:spMkLst>
            <pc:docMk/>
            <pc:sldMk cId="2696668289" sldId="259"/>
            <ac:spMk id="2" creationId="{AD588DBB-BEF6-E13F-7BFE-FD8167CB5608}"/>
          </ac:spMkLst>
        </pc:spChg>
        <pc:spChg chg="mod">
          <ac:chgData name="Patrick Morrison" userId="S::patrickm@consumerdirectcare.com::33116689-221a-4e4c-b363-2be9da7cff63" providerId="AD" clId="Web-{94F6122A-F803-B54A-619D-6941AEF0B1D3}" dt="2025-03-07T21:53:10.859" v="914" actId="20577"/>
          <ac:spMkLst>
            <pc:docMk/>
            <pc:sldMk cId="2696668289" sldId="259"/>
            <ac:spMk id="3" creationId="{C789CF2C-4F76-7594-8132-C17B319E7E3F}"/>
          </ac:spMkLst>
        </pc:spChg>
        <pc:spChg chg="add del mod">
          <ac:chgData name="Patrick Morrison" userId="S::patrickm@consumerdirectcare.com::33116689-221a-4e4c-b363-2be9da7cff63" providerId="AD" clId="Web-{94F6122A-F803-B54A-619D-6941AEF0B1D3}" dt="2025-03-07T22:05:04.994" v="980"/>
          <ac:spMkLst>
            <pc:docMk/>
            <pc:sldMk cId="2696668289" sldId="259"/>
            <ac:spMk id="5" creationId="{95002C87-BC80-9434-A65F-8112D59E61A1}"/>
          </ac:spMkLst>
        </pc:spChg>
        <pc:spChg chg="add mod">
          <ac:chgData name="Patrick Morrison" userId="S::patrickm@consumerdirectcare.com::33116689-221a-4e4c-b363-2be9da7cff63" providerId="AD" clId="Web-{94F6122A-F803-B54A-619D-6941AEF0B1D3}" dt="2025-03-07T22:00:36.453" v="940" actId="14100"/>
          <ac:spMkLst>
            <pc:docMk/>
            <pc:sldMk cId="2696668289" sldId="259"/>
            <ac:spMk id="7" creationId="{A5D7B1CB-2A96-DD9F-3D48-7EEEA1236967}"/>
          </ac:spMkLst>
        </pc:spChg>
        <pc:spChg chg="add mod">
          <ac:chgData name="Patrick Morrison" userId="S::patrickm@consumerdirectcare.com::33116689-221a-4e4c-b363-2be9da7cff63" providerId="AD" clId="Web-{94F6122A-F803-B54A-619D-6941AEF0B1D3}" dt="2025-03-07T22:00:59.219" v="944" actId="20577"/>
          <ac:spMkLst>
            <pc:docMk/>
            <pc:sldMk cId="2696668289" sldId="259"/>
            <ac:spMk id="9" creationId="{EDA69895-019D-32BF-6115-B74C6C6DC35F}"/>
          </ac:spMkLst>
        </pc:spChg>
        <pc:spChg chg="add mod">
          <ac:chgData name="Patrick Morrison" userId="S::patrickm@consumerdirectcare.com::33116689-221a-4e4c-b363-2be9da7cff63" providerId="AD" clId="Web-{94F6122A-F803-B54A-619D-6941AEF0B1D3}" dt="2025-03-07T22:01:15.142" v="948" actId="20577"/>
          <ac:spMkLst>
            <pc:docMk/>
            <pc:sldMk cId="2696668289" sldId="259"/>
            <ac:spMk id="11" creationId="{9C1E3B0B-5ADF-F892-B7A2-A8AC837E5B80}"/>
          </ac:spMkLst>
        </pc:spChg>
        <pc:spChg chg="add mod">
          <ac:chgData name="Patrick Morrison" userId="S::patrickm@consumerdirectcare.com::33116689-221a-4e4c-b363-2be9da7cff63" providerId="AD" clId="Web-{94F6122A-F803-B54A-619D-6941AEF0B1D3}" dt="2025-03-07T22:05:13.166" v="982" actId="1076"/>
          <ac:spMkLst>
            <pc:docMk/>
            <pc:sldMk cId="2696668289" sldId="259"/>
            <ac:spMk id="12" creationId="{BB6EF65C-96BB-CD09-92CD-84496255AA5A}"/>
          </ac:spMkLst>
        </pc:spChg>
        <pc:picChg chg="add mod">
          <ac:chgData name="Patrick Morrison" userId="S::patrickm@consumerdirectcare.com::33116689-221a-4e4c-b363-2be9da7cff63" providerId="AD" clId="Web-{94F6122A-F803-B54A-619D-6941AEF0B1D3}" dt="2025-03-07T21:58:44.293" v="919" actId="1076"/>
          <ac:picMkLst>
            <pc:docMk/>
            <pc:sldMk cId="2696668289" sldId="259"/>
            <ac:picMk id="4" creationId="{71AC717D-F6DE-FEB1-1A2E-FA73457CE510}"/>
          </ac:picMkLst>
        </pc:picChg>
        <pc:picChg chg="add mod">
          <ac:chgData name="Patrick Morrison" userId="S::patrickm@consumerdirectcare.com::33116689-221a-4e4c-b363-2be9da7cff63" providerId="AD" clId="Web-{94F6122A-F803-B54A-619D-6941AEF0B1D3}" dt="2025-03-07T21:59:35.904" v="926"/>
          <ac:picMkLst>
            <pc:docMk/>
            <pc:sldMk cId="2696668289" sldId="259"/>
            <ac:picMk id="6" creationId="{8AC7BF2C-DBD7-0E73-2E2D-840813C3F424}"/>
          </ac:picMkLst>
        </pc:picChg>
      </pc:sldChg>
      <pc:sldChg chg="addSp modSp">
        <pc:chgData name="Patrick Morrison" userId="S::patrickm@consumerdirectcare.com::33116689-221a-4e4c-b363-2be9da7cff63" providerId="AD" clId="Web-{94F6122A-F803-B54A-619D-6941AEF0B1D3}" dt="2025-03-07T22:04:52.415" v="979" actId="20577"/>
        <pc:sldMkLst>
          <pc:docMk/>
          <pc:sldMk cId="1381259204" sldId="260"/>
        </pc:sldMkLst>
        <pc:spChg chg="mod">
          <ac:chgData name="Patrick Morrison" userId="S::patrickm@consumerdirectcare.com::33116689-221a-4e4c-b363-2be9da7cff63" providerId="AD" clId="Web-{94F6122A-F803-B54A-619D-6941AEF0B1D3}" dt="2025-03-07T22:04:52.415" v="979" actId="20577"/>
          <ac:spMkLst>
            <pc:docMk/>
            <pc:sldMk cId="1381259204" sldId="260"/>
            <ac:spMk id="2" creationId="{E0169D1B-88C7-56BD-5795-40FAC40EDBF6}"/>
          </ac:spMkLst>
        </pc:spChg>
        <pc:spChg chg="mod">
          <ac:chgData name="Patrick Morrison" userId="S::patrickm@consumerdirectcare.com::33116689-221a-4e4c-b363-2be9da7cff63" providerId="AD" clId="Web-{94F6122A-F803-B54A-619D-6941AEF0B1D3}" dt="2025-03-07T22:02:21.754" v="955" actId="20577"/>
          <ac:spMkLst>
            <pc:docMk/>
            <pc:sldMk cId="1381259204" sldId="260"/>
            <ac:spMk id="3" creationId="{D577D41F-0D1C-345B-2AAE-AC0F8931B2AB}"/>
          </ac:spMkLst>
        </pc:spChg>
        <pc:spChg chg="add mod">
          <ac:chgData name="Patrick Morrison" userId="S::patrickm@consumerdirectcare.com::33116689-221a-4e4c-b363-2be9da7cff63" providerId="AD" clId="Web-{94F6122A-F803-B54A-619D-6941AEF0B1D3}" dt="2025-03-07T22:02:35.426" v="958" actId="20577"/>
          <ac:spMkLst>
            <pc:docMk/>
            <pc:sldMk cId="1381259204" sldId="260"/>
            <ac:spMk id="6" creationId="{3E5C3322-9E8A-708B-805F-27175789DA14}"/>
          </ac:spMkLst>
        </pc:spChg>
        <pc:spChg chg="add mod">
          <ac:chgData name="Patrick Morrison" userId="S::patrickm@consumerdirectcare.com::33116689-221a-4e4c-b363-2be9da7cff63" providerId="AD" clId="Web-{94F6122A-F803-B54A-619D-6941AEF0B1D3}" dt="2025-03-07T22:02:48.395" v="963" actId="20577"/>
          <ac:spMkLst>
            <pc:docMk/>
            <pc:sldMk cId="1381259204" sldId="260"/>
            <ac:spMk id="7" creationId="{E43725BA-8D85-3D80-C969-930DC9E23C33}"/>
          </ac:spMkLst>
        </pc:spChg>
        <pc:spChg chg="add mod">
          <ac:chgData name="Patrick Morrison" userId="S::patrickm@consumerdirectcare.com::33116689-221a-4e4c-b363-2be9da7cff63" providerId="AD" clId="Web-{94F6122A-F803-B54A-619D-6941AEF0B1D3}" dt="2025-03-07T22:03:14.927" v="970" actId="1076"/>
          <ac:spMkLst>
            <pc:docMk/>
            <pc:sldMk cId="1381259204" sldId="260"/>
            <ac:spMk id="9" creationId="{1B75018D-C258-F0E3-92DB-277612D1A7DF}"/>
          </ac:spMkLst>
        </pc:spChg>
        <pc:spChg chg="add mod">
          <ac:chgData name="Patrick Morrison" userId="S::patrickm@consumerdirectcare.com::33116689-221a-4e4c-b363-2be9da7cff63" providerId="AD" clId="Web-{94F6122A-F803-B54A-619D-6941AEF0B1D3}" dt="2025-03-07T22:03:38.725" v="973"/>
          <ac:spMkLst>
            <pc:docMk/>
            <pc:sldMk cId="1381259204" sldId="260"/>
            <ac:spMk id="10" creationId="{17679E93-C7E3-7A87-82A1-0C02C50D276F}"/>
          </ac:spMkLst>
        </pc:spChg>
        <pc:spChg chg="add mod">
          <ac:chgData name="Patrick Morrison" userId="S::patrickm@consumerdirectcare.com::33116689-221a-4e4c-b363-2be9da7cff63" providerId="AD" clId="Web-{94F6122A-F803-B54A-619D-6941AEF0B1D3}" dt="2025-03-07T22:03:51.194" v="975" actId="1076"/>
          <ac:spMkLst>
            <pc:docMk/>
            <pc:sldMk cId="1381259204" sldId="260"/>
            <ac:spMk id="11" creationId="{9F682F05-4E36-4559-0E59-E91F3516FAB2}"/>
          </ac:spMkLst>
        </pc:spChg>
        <pc:picChg chg="add mod">
          <ac:chgData name="Patrick Morrison" userId="S::patrickm@consumerdirectcare.com::33116689-221a-4e4c-b363-2be9da7cff63" providerId="AD" clId="Web-{94F6122A-F803-B54A-619D-6941AEF0B1D3}" dt="2025-03-07T22:03:05.474" v="967" actId="1076"/>
          <ac:picMkLst>
            <pc:docMk/>
            <pc:sldMk cId="1381259204" sldId="260"/>
            <ac:picMk id="4" creationId="{BADF2339-9A78-E0B8-AC29-9328D7AA2869}"/>
          </ac:picMkLst>
        </pc:picChg>
        <pc:picChg chg="add mod modCrop">
          <ac:chgData name="Patrick Morrison" userId="S::patrickm@consumerdirectcare.com::33116689-221a-4e4c-b363-2be9da7cff63" providerId="AD" clId="Web-{94F6122A-F803-B54A-619D-6941AEF0B1D3}" dt="2025-03-07T15:15:00.872" v="828"/>
          <ac:picMkLst>
            <pc:docMk/>
            <pc:sldMk cId="1381259204" sldId="260"/>
            <ac:picMk id="5" creationId="{63B461A5-655D-D5D8-C299-82D80DFD434A}"/>
          </ac:picMkLst>
        </pc:picChg>
      </pc:sldChg>
      <pc:sldChg chg="addSp delSp modSp">
        <pc:chgData name="Patrick Morrison" userId="S::patrickm@consumerdirectcare.com::33116689-221a-4e4c-b363-2be9da7cff63" providerId="AD" clId="Web-{94F6122A-F803-B54A-619D-6941AEF0B1D3}" dt="2025-03-07T22:15:24.735" v="1512" actId="1076"/>
        <pc:sldMkLst>
          <pc:docMk/>
          <pc:sldMk cId="2557444087" sldId="261"/>
        </pc:sldMkLst>
        <pc:spChg chg="mod">
          <ac:chgData name="Patrick Morrison" userId="S::patrickm@consumerdirectcare.com::33116689-221a-4e4c-b363-2be9da7cff63" providerId="AD" clId="Web-{94F6122A-F803-B54A-619D-6941AEF0B1D3}" dt="2025-03-07T15:07:28.505" v="798" actId="20577"/>
          <ac:spMkLst>
            <pc:docMk/>
            <pc:sldMk cId="2557444087" sldId="261"/>
            <ac:spMk id="2" creationId="{016960B0-ADBA-96FD-2FF8-906974D60FCC}"/>
          </ac:spMkLst>
        </pc:spChg>
        <pc:spChg chg="mod">
          <ac:chgData name="Patrick Morrison" userId="S::patrickm@consumerdirectcare.com::33116689-221a-4e4c-b363-2be9da7cff63" providerId="AD" clId="Web-{94F6122A-F803-B54A-619D-6941AEF0B1D3}" dt="2025-03-07T22:12:04.712" v="1461" actId="1076"/>
          <ac:spMkLst>
            <pc:docMk/>
            <pc:sldMk cId="2557444087" sldId="261"/>
            <ac:spMk id="3" creationId="{8736446F-B2E3-E61F-08D3-052B712B4641}"/>
          </ac:spMkLst>
        </pc:spChg>
        <pc:spChg chg="add mod">
          <ac:chgData name="Patrick Morrison" userId="S::patrickm@consumerdirectcare.com::33116689-221a-4e4c-b363-2be9da7cff63" providerId="AD" clId="Web-{94F6122A-F803-B54A-619D-6941AEF0B1D3}" dt="2025-03-07T22:15:21.453" v="1511" actId="1076"/>
          <ac:spMkLst>
            <pc:docMk/>
            <pc:sldMk cId="2557444087" sldId="261"/>
            <ac:spMk id="5" creationId="{AE72EA30-802E-B9F9-AE9C-E5156294876E}"/>
          </ac:spMkLst>
        </pc:spChg>
        <pc:spChg chg="add mod">
          <ac:chgData name="Patrick Morrison" userId="S::patrickm@consumerdirectcare.com::33116689-221a-4e4c-b363-2be9da7cff63" providerId="AD" clId="Web-{94F6122A-F803-B54A-619D-6941AEF0B1D3}" dt="2025-03-07T22:15:24.735" v="1512" actId="1076"/>
          <ac:spMkLst>
            <pc:docMk/>
            <pc:sldMk cId="2557444087" sldId="261"/>
            <ac:spMk id="6" creationId="{39859AC4-B1AC-06EB-6304-3E04F1716618}"/>
          </ac:spMkLst>
        </pc:spChg>
        <pc:spChg chg="add mod">
          <ac:chgData name="Patrick Morrison" userId="S::patrickm@consumerdirectcare.com::33116689-221a-4e4c-b363-2be9da7cff63" providerId="AD" clId="Web-{94F6122A-F803-B54A-619D-6941AEF0B1D3}" dt="2025-03-07T15:06:27.036" v="788" actId="1076"/>
          <ac:spMkLst>
            <pc:docMk/>
            <pc:sldMk cId="2557444087" sldId="261"/>
            <ac:spMk id="7" creationId="{77172F57-238C-B41C-5E7A-6DC051F97AD0}"/>
          </ac:spMkLst>
        </pc:spChg>
        <pc:spChg chg="add del mod">
          <ac:chgData name="Patrick Morrison" userId="S::patrickm@consumerdirectcare.com::33116689-221a-4e4c-b363-2be9da7cff63" providerId="AD" clId="Web-{94F6122A-F803-B54A-619D-6941AEF0B1D3}" dt="2025-03-07T22:05:52.683" v="984"/>
          <ac:spMkLst>
            <pc:docMk/>
            <pc:sldMk cId="2557444087" sldId="261"/>
            <ac:spMk id="8" creationId="{5ACC72A9-705D-5DA5-7514-50BFE68ED89A}"/>
          </ac:spMkLst>
        </pc:spChg>
        <pc:picChg chg="add mod modCrop">
          <ac:chgData name="Patrick Morrison" userId="S::patrickm@consumerdirectcare.com::33116689-221a-4e4c-b363-2be9da7cff63" providerId="AD" clId="Web-{94F6122A-F803-B54A-619D-6941AEF0B1D3}" dt="2025-03-07T22:11:26.132" v="1451" actId="14100"/>
          <ac:picMkLst>
            <pc:docMk/>
            <pc:sldMk cId="2557444087" sldId="261"/>
            <ac:picMk id="4" creationId="{02099548-6E55-7565-E5DC-204DD980F519}"/>
          </ac:picMkLst>
        </pc:picChg>
        <pc:picChg chg="add del mod">
          <ac:chgData name="Patrick Morrison" userId="S::patrickm@consumerdirectcare.com::33116689-221a-4e4c-b363-2be9da7cff63" providerId="AD" clId="Web-{94F6122A-F803-B54A-619D-6941AEF0B1D3}" dt="2025-03-07T22:06:23.122" v="988"/>
          <ac:picMkLst>
            <pc:docMk/>
            <pc:sldMk cId="2557444087" sldId="261"/>
            <ac:picMk id="9" creationId="{C66BE10F-9E97-D7C1-91AC-5D758E1DC6D2}"/>
          </ac:picMkLst>
        </pc:picChg>
        <pc:picChg chg="add mod">
          <ac:chgData name="Patrick Morrison" userId="S::patrickm@consumerdirectcare.com::33116689-221a-4e4c-b363-2be9da7cff63" providerId="AD" clId="Web-{94F6122A-F803-B54A-619D-6941AEF0B1D3}" dt="2025-03-07T22:07:08.670" v="993" actId="1076"/>
          <ac:picMkLst>
            <pc:docMk/>
            <pc:sldMk cId="2557444087" sldId="261"/>
            <ac:picMk id="10" creationId="{7BAAFEE7-41D2-819B-04B6-AA516D3A7876}"/>
          </ac:picMkLst>
        </pc:picChg>
        <pc:picChg chg="add mod">
          <ac:chgData name="Patrick Morrison" userId="S::patrickm@consumerdirectcare.com::33116689-221a-4e4c-b363-2be9da7cff63" providerId="AD" clId="Web-{94F6122A-F803-B54A-619D-6941AEF0B1D3}" dt="2025-03-07T22:14:22.435" v="1505"/>
          <ac:picMkLst>
            <pc:docMk/>
            <pc:sldMk cId="2557444087" sldId="261"/>
            <ac:picMk id="11" creationId="{FDA3CFCF-B95C-FDA8-BE66-6E60AEC631C2}"/>
          </ac:picMkLst>
        </pc:picChg>
        <pc:picChg chg="add mod">
          <ac:chgData name="Patrick Morrison" userId="S::patrickm@consumerdirectcare.com::33116689-221a-4e4c-b363-2be9da7cff63" providerId="AD" clId="Web-{94F6122A-F803-B54A-619D-6941AEF0B1D3}" dt="2025-03-07T22:14:47.108" v="1508" actId="14100"/>
          <ac:picMkLst>
            <pc:docMk/>
            <pc:sldMk cId="2557444087" sldId="261"/>
            <ac:picMk id="12" creationId="{73A53208-634D-7645-C488-7A83E47A8276}"/>
          </ac:picMkLst>
        </pc:picChg>
        <pc:picChg chg="add mod">
          <ac:chgData name="Patrick Morrison" userId="S::patrickm@consumerdirectcare.com::33116689-221a-4e4c-b363-2be9da7cff63" providerId="AD" clId="Web-{94F6122A-F803-B54A-619D-6941AEF0B1D3}" dt="2025-03-07T22:14:55.405" v="1509" actId="14100"/>
          <ac:picMkLst>
            <pc:docMk/>
            <pc:sldMk cId="2557444087" sldId="261"/>
            <ac:picMk id="13" creationId="{E35E93B0-5E27-4484-476B-09387241C4C5}"/>
          </ac:picMkLst>
        </pc:picChg>
        <pc:picChg chg="add mod">
          <ac:chgData name="Patrick Morrison" userId="S::patrickm@consumerdirectcare.com::33116689-221a-4e4c-b363-2be9da7cff63" providerId="AD" clId="Web-{94F6122A-F803-B54A-619D-6941AEF0B1D3}" dt="2025-03-07T22:14:38.014" v="1507" actId="1076"/>
          <ac:picMkLst>
            <pc:docMk/>
            <pc:sldMk cId="2557444087" sldId="261"/>
            <ac:picMk id="14" creationId="{7B2E0E09-79BD-2C1D-1148-F121A03E5832}"/>
          </ac:picMkLst>
        </pc:picChg>
        <pc:picChg chg="add mod">
          <ac:chgData name="Patrick Morrison" userId="S::patrickm@consumerdirectcare.com::33116689-221a-4e4c-b363-2be9da7cff63" providerId="AD" clId="Web-{94F6122A-F803-B54A-619D-6941AEF0B1D3}" dt="2025-03-07T22:14:25.670" v="1506" actId="1076"/>
          <ac:picMkLst>
            <pc:docMk/>
            <pc:sldMk cId="2557444087" sldId="261"/>
            <ac:picMk id="15" creationId="{645646D3-4FC0-A7FA-2FEF-5A218EEB17A6}"/>
          </ac:picMkLst>
        </pc:picChg>
      </pc:sldChg>
      <pc:sldChg chg="modSp new">
        <pc:chgData name="Patrick Morrison" userId="S::patrickm@consumerdirectcare.com::33116689-221a-4e4c-b363-2be9da7cff63" providerId="AD" clId="Web-{94F6122A-F803-B54A-619D-6941AEF0B1D3}" dt="2025-03-06T15:55:02.039" v="206" actId="20577"/>
        <pc:sldMkLst>
          <pc:docMk/>
          <pc:sldMk cId="623264299" sldId="262"/>
        </pc:sldMkLst>
        <pc:spChg chg="mod">
          <ac:chgData name="Patrick Morrison" userId="S::patrickm@consumerdirectcare.com::33116689-221a-4e4c-b363-2be9da7cff63" providerId="AD" clId="Web-{94F6122A-F803-B54A-619D-6941AEF0B1D3}" dt="2025-03-06T15:03:48.396" v="50" actId="20577"/>
          <ac:spMkLst>
            <pc:docMk/>
            <pc:sldMk cId="623264299" sldId="262"/>
            <ac:spMk id="2" creationId="{7DD5B669-D130-5B13-1A9C-BC086011219D}"/>
          </ac:spMkLst>
        </pc:spChg>
        <pc:spChg chg="mod">
          <ac:chgData name="Patrick Morrison" userId="S::patrickm@consumerdirectcare.com::33116689-221a-4e4c-b363-2be9da7cff63" providerId="AD" clId="Web-{94F6122A-F803-B54A-619D-6941AEF0B1D3}" dt="2025-03-06T15:55:02.039" v="206" actId="20577"/>
          <ac:spMkLst>
            <pc:docMk/>
            <pc:sldMk cId="623264299" sldId="262"/>
            <ac:spMk id="3" creationId="{35D14112-1611-16E5-7FD8-78BDF4385F64}"/>
          </ac:spMkLst>
        </pc:spChg>
      </pc:sldChg>
      <pc:sldChg chg="modSp new">
        <pc:chgData name="Patrick Morrison" userId="S::patrickm@consumerdirectcare.com::33116689-221a-4e4c-b363-2be9da7cff63" providerId="AD" clId="Web-{94F6122A-F803-B54A-619D-6941AEF0B1D3}" dt="2025-03-07T14:44:18.463" v="295" actId="20577"/>
        <pc:sldMkLst>
          <pc:docMk/>
          <pc:sldMk cId="141704421" sldId="263"/>
        </pc:sldMkLst>
        <pc:spChg chg="mod">
          <ac:chgData name="Patrick Morrison" userId="S::patrickm@consumerdirectcare.com::33116689-221a-4e4c-b363-2be9da7cff63" providerId="AD" clId="Web-{94F6122A-F803-B54A-619D-6941AEF0B1D3}" dt="2025-03-07T14:44:18.463" v="295" actId="20577"/>
          <ac:spMkLst>
            <pc:docMk/>
            <pc:sldMk cId="141704421" sldId="263"/>
            <ac:spMk id="2" creationId="{37E71498-D598-C974-D4CB-4E2E9FA57D10}"/>
          </ac:spMkLst>
        </pc:spChg>
        <pc:spChg chg="mod">
          <ac:chgData name="Patrick Morrison" userId="S::patrickm@consumerdirectcare.com::33116689-221a-4e4c-b363-2be9da7cff63" providerId="AD" clId="Web-{94F6122A-F803-B54A-619D-6941AEF0B1D3}" dt="2025-03-06T15:55:32.477" v="248" actId="20577"/>
          <ac:spMkLst>
            <pc:docMk/>
            <pc:sldMk cId="141704421" sldId="263"/>
            <ac:spMk id="3" creationId="{C2FE2447-C047-3516-17F1-17EB9BDAEE71}"/>
          </ac:spMkLst>
        </pc:spChg>
      </pc:sldChg>
      <pc:sldChg chg="new">
        <pc:chgData name="Patrick Morrison" userId="S::patrickm@consumerdirectcare.com::33116689-221a-4e4c-b363-2be9da7cff63" providerId="AD" clId="Web-{94F6122A-F803-B54A-619D-6941AEF0B1D3}" dt="2025-03-07T22:15:34.641" v="1513"/>
        <pc:sldMkLst>
          <pc:docMk/>
          <pc:sldMk cId="102756197" sldId="264"/>
        </pc:sldMkLst>
      </pc:sldChg>
    </pc:docChg>
  </pc:docChgLst>
  <pc:docChgLst>
    <pc:chgData name="Patrick Morrison" userId="S::patrickm@consumerdirectcare.com::33116689-221a-4e4c-b363-2be9da7cff63" providerId="AD" clId="Web-{32270085-5D9A-E327-61CA-881AE4AB019A}"/>
    <pc:docChg chg="addSld modSld addMainMaster delMainMaster">
      <pc:chgData name="Patrick Morrison" userId="S::patrickm@consumerdirectcare.com::33116689-221a-4e4c-b363-2be9da7cff63" providerId="AD" clId="Web-{32270085-5D9A-E327-61CA-881AE4AB019A}" dt="2025-03-03T18:44:33.669" v="499" actId="20577"/>
      <pc:docMkLst>
        <pc:docMk/>
      </pc:docMkLst>
      <pc:sldChg chg="addSp delSp modSp mod modClrScheme chgLayout">
        <pc:chgData name="Patrick Morrison" userId="S::patrickm@consumerdirectcare.com::33116689-221a-4e4c-b363-2be9da7cff63" providerId="AD" clId="Web-{32270085-5D9A-E327-61CA-881AE4AB019A}" dt="2025-03-03T15:32:39.411" v="22" actId="20577"/>
        <pc:sldMkLst>
          <pc:docMk/>
          <pc:sldMk cId="109857222" sldId="256"/>
        </pc:sldMkLst>
        <pc:spChg chg="mod ord">
          <ac:chgData name="Patrick Morrison" userId="S::patrickm@consumerdirectcare.com::33116689-221a-4e4c-b363-2be9da7cff63" providerId="AD" clId="Web-{32270085-5D9A-E327-61CA-881AE4AB019A}" dt="2025-03-03T15:32:39.411" v="22" actId="20577"/>
          <ac:spMkLst>
            <pc:docMk/>
            <pc:sldMk cId="109857222" sldId="256"/>
            <ac:spMk id="2" creationId="{00000000-0000-0000-0000-000000000000}"/>
          </ac:spMkLst>
        </pc:spChg>
        <pc:picChg chg="add mod">
          <ac:chgData name="Patrick Morrison" userId="S::patrickm@consumerdirectcare.com::33116689-221a-4e4c-b363-2be9da7cff63" providerId="AD" clId="Web-{32270085-5D9A-E327-61CA-881AE4AB019A}" dt="2025-03-03T15:32:03.270" v="21" actId="1076"/>
          <ac:picMkLst>
            <pc:docMk/>
            <pc:sldMk cId="109857222" sldId="256"/>
            <ac:picMk id="5" creationId="{56C5F54E-8866-7EE6-A4B2-D43363F1391E}"/>
          </ac:picMkLst>
        </pc:picChg>
      </pc:sldChg>
      <pc:sldChg chg="modSp new">
        <pc:chgData name="Patrick Morrison" userId="S::patrickm@consumerdirectcare.com::33116689-221a-4e4c-b363-2be9da7cff63" providerId="AD" clId="Web-{32270085-5D9A-E327-61CA-881AE4AB019A}" dt="2025-03-03T18:26:02.713" v="256" actId="20577"/>
        <pc:sldMkLst>
          <pc:docMk/>
          <pc:sldMk cId="968240230" sldId="257"/>
        </pc:sldMkLst>
        <pc:spChg chg="mod">
          <ac:chgData name="Patrick Morrison" userId="S::patrickm@consumerdirectcare.com::33116689-221a-4e4c-b363-2be9da7cff63" providerId="AD" clId="Web-{32270085-5D9A-E327-61CA-881AE4AB019A}" dt="2025-03-03T15:34:55.461" v="30" actId="20577"/>
          <ac:spMkLst>
            <pc:docMk/>
            <pc:sldMk cId="968240230" sldId="257"/>
            <ac:spMk id="2" creationId="{F0D1EC9C-5C68-FD7B-44BF-D7335FCF7504}"/>
          </ac:spMkLst>
        </pc:spChg>
        <pc:spChg chg="mod">
          <ac:chgData name="Patrick Morrison" userId="S::patrickm@consumerdirectcare.com::33116689-221a-4e4c-b363-2be9da7cff63" providerId="AD" clId="Web-{32270085-5D9A-E327-61CA-881AE4AB019A}" dt="2025-03-03T18:26:02.713" v="256" actId="20577"/>
          <ac:spMkLst>
            <pc:docMk/>
            <pc:sldMk cId="968240230" sldId="257"/>
            <ac:spMk id="3" creationId="{F61FFEA5-ED76-424A-E075-7A677367607A}"/>
          </ac:spMkLst>
        </pc:spChg>
      </pc:sldChg>
      <pc:sldChg chg="modSp new">
        <pc:chgData name="Patrick Morrison" userId="S::patrickm@consumerdirectcare.com::33116689-221a-4e4c-b363-2be9da7cff63" providerId="AD" clId="Web-{32270085-5D9A-E327-61CA-881AE4AB019A}" dt="2025-03-03T18:44:33.669" v="499" actId="20577"/>
        <pc:sldMkLst>
          <pc:docMk/>
          <pc:sldMk cId="2282435489" sldId="258"/>
        </pc:sldMkLst>
        <pc:spChg chg="mod">
          <ac:chgData name="Patrick Morrison" userId="S::patrickm@consumerdirectcare.com::33116689-221a-4e4c-b363-2be9da7cff63" providerId="AD" clId="Web-{32270085-5D9A-E327-61CA-881AE4AB019A}" dt="2025-03-03T18:31:05.613" v="290" actId="20577"/>
          <ac:spMkLst>
            <pc:docMk/>
            <pc:sldMk cId="2282435489" sldId="258"/>
            <ac:spMk id="2" creationId="{95D8B9E5-5265-B67C-536A-A1A333CBDA89}"/>
          </ac:spMkLst>
        </pc:spChg>
        <pc:spChg chg="mod">
          <ac:chgData name="Patrick Morrison" userId="S::patrickm@consumerdirectcare.com::33116689-221a-4e4c-b363-2be9da7cff63" providerId="AD" clId="Web-{32270085-5D9A-E327-61CA-881AE4AB019A}" dt="2025-03-03T18:44:33.669" v="499" actId="20577"/>
          <ac:spMkLst>
            <pc:docMk/>
            <pc:sldMk cId="2282435489" sldId="258"/>
            <ac:spMk id="3" creationId="{B4F0F8C2-9409-56B6-B7F9-12C3AE24EEF6}"/>
          </ac:spMkLst>
        </pc:spChg>
      </pc:sldChg>
      <pc:sldMasterChg chg="del delSldLayout">
        <pc:chgData name="Patrick Morrison" userId="S::patrickm@consumerdirectcare.com::33116689-221a-4e4c-b363-2be9da7cff63" providerId="AD" clId="Web-{32270085-5D9A-E327-61CA-881AE4AB019A}" dt="2025-03-03T15:28:03.640" v="14"/>
        <pc:sldMasterMkLst>
          <pc:docMk/>
          <pc:sldMasterMk cId="2460954070" sldId="2147483660"/>
        </pc:sldMasterMkLst>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2385387890" sldId="2147483661"/>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949138452" sldId="2147483662"/>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2591524520" sldId="2147483663"/>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1203092039" sldId="2147483664"/>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3733172339" sldId="2147483665"/>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3210312558" sldId="2147483666"/>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3146388984" sldId="2147483667"/>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3171841454" sldId="2147483668"/>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1718958274" sldId="2147483669"/>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2202905451" sldId="2147483670"/>
          </pc:sldLayoutMkLst>
        </pc:sldLayoutChg>
        <pc:sldLayoutChg chg="del">
          <pc:chgData name="Patrick Morrison" userId="S::patrickm@consumerdirectcare.com::33116689-221a-4e4c-b363-2be9da7cff63" providerId="AD" clId="Web-{32270085-5D9A-E327-61CA-881AE4AB019A}" dt="2025-03-03T15:28:03.640" v="14"/>
          <pc:sldLayoutMkLst>
            <pc:docMk/>
            <pc:sldMasterMk cId="2460954070" sldId="2147483660"/>
            <pc:sldLayoutMk cId="3479445657" sldId="2147483671"/>
          </pc:sldLayoutMkLst>
        </pc:sldLayoutChg>
      </pc:sldMasterChg>
      <pc:sldMasterChg chg="add del addSldLayout delSldLayout modSldLayout">
        <pc:chgData name="Patrick Morrison" userId="S::patrickm@consumerdirectcare.com::33116689-221a-4e4c-b363-2be9da7cff63" providerId="AD" clId="Web-{32270085-5D9A-E327-61CA-881AE4AB019A}" dt="2025-03-03T15:28:14.343" v="15"/>
        <pc:sldMasterMkLst>
          <pc:docMk/>
          <pc:sldMasterMk cId="2906857780" sldId="2147483672"/>
        </pc:sldMasterMkLst>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800714393" sldId="2147483673"/>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1114578192" sldId="2147483674"/>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1799555331" sldId="2147483675"/>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3848588931" sldId="2147483676"/>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1801453879" sldId="2147483677"/>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2500613949" sldId="2147483678"/>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88730264" sldId="2147483679"/>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2085892329" sldId="2147483680"/>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8789219" sldId="2147483681"/>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1602844325" sldId="2147483682"/>
          </pc:sldLayoutMkLst>
        </pc:sldLayoutChg>
        <pc:sldLayoutChg chg="add del mod replId">
          <pc:chgData name="Patrick Morrison" userId="S::patrickm@consumerdirectcare.com::33116689-221a-4e4c-b363-2be9da7cff63" providerId="AD" clId="Web-{32270085-5D9A-E327-61CA-881AE4AB019A}" dt="2025-03-03T15:28:14.343" v="15"/>
          <pc:sldLayoutMkLst>
            <pc:docMk/>
            <pc:sldMasterMk cId="2906857780" sldId="2147483672"/>
            <pc:sldLayoutMk cId="3754599200" sldId="2147483683"/>
          </pc:sldLayoutMkLst>
        </pc:sldLayoutChg>
      </pc:sldMasterChg>
      <pc:sldMasterChg chg="add addSldLayout modSldLayout">
        <pc:chgData name="Patrick Morrison" userId="S::patrickm@consumerdirectcare.com::33116689-221a-4e4c-b363-2be9da7cff63" providerId="AD" clId="Web-{32270085-5D9A-E327-61CA-881AE4AB019A}" dt="2025-03-03T15:28:14.343" v="15"/>
        <pc:sldMasterMkLst>
          <pc:docMk/>
          <pc:sldMasterMk cId="900244897" sldId="2147483684"/>
        </pc:sldMasterMkLst>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3526169659" sldId="2147483685"/>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691647537" sldId="2147483686"/>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020665887" sldId="2147483687"/>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338094021" sldId="2147483688"/>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763365744" sldId="2147483689"/>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1335565976" sldId="2147483690"/>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753069930" sldId="2147483691"/>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485068826" sldId="2147483692"/>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1039748913" sldId="2147483693"/>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194155011" sldId="2147483694"/>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27025096" sldId="2147483695"/>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680633464" sldId="2147483696"/>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3801989470" sldId="2147483697"/>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146967221" sldId="2147483698"/>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2935006359" sldId="2147483699"/>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3557352330" sldId="2147483700"/>
          </pc:sldLayoutMkLst>
        </pc:sldLayoutChg>
        <pc:sldLayoutChg chg="add mod replId">
          <pc:chgData name="Patrick Morrison" userId="S::patrickm@consumerdirectcare.com::33116689-221a-4e4c-b363-2be9da7cff63" providerId="AD" clId="Web-{32270085-5D9A-E327-61CA-881AE4AB019A}" dt="2025-03-03T15:28:14.343" v="15"/>
          <pc:sldLayoutMkLst>
            <pc:docMk/>
            <pc:sldMasterMk cId="900244897" sldId="2147483684"/>
            <pc:sldLayoutMk cId="1065542679" sldId="2147483701"/>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526169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94155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27025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6806334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801989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146967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9350063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5573523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65542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69164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020665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dirty="0"/>
              <a:pPr/>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3380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763365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33556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753069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248506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a:p>
        </p:txBody>
      </p:sp>
    </p:spTree>
    <p:extLst>
      <p:ext uri="{BB962C8B-B14F-4D97-AF65-F5344CB8AC3E}">
        <p14:creationId xmlns:p14="http://schemas.microsoft.com/office/powerpoint/2010/main" val="1039748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3/28/2025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a:p>
        </p:txBody>
      </p:sp>
    </p:spTree>
    <p:extLst>
      <p:ext uri="{BB962C8B-B14F-4D97-AF65-F5344CB8AC3E}">
        <p14:creationId xmlns:p14="http://schemas.microsoft.com/office/powerpoint/2010/main" val="9002448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orad.com/player/2530319/Summary-Reports---Designated-Representatives" TargetMode="External"/><Relationship Id="rId2" Type="http://schemas.openxmlformats.org/officeDocument/2006/relationships/hyperlink" Target="https://www.iorad.com/player/2530294/Summary-Reports---Participants"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jpeg"/><Relationship Id="rId7" Type="http://schemas.openxmlformats.org/officeDocument/2006/relationships/image" Target="../media/image11.svg"/><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 Id="rId9" Type="http://schemas.openxmlformats.org/officeDocument/2006/relationships/image" Target="../media/image13.svg"/></Relationships>
</file>

<file path=ppt/slides/_rels/slide9.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7.svg"/><Relationship Id="rId3" Type="http://schemas.openxmlformats.org/officeDocument/2006/relationships/image" Target="../media/image7.jpeg"/><Relationship Id="rId7" Type="http://schemas.openxmlformats.org/officeDocument/2006/relationships/image" Target="../media/image15.svg"/><Relationship Id="rId12" Type="http://schemas.openxmlformats.org/officeDocument/2006/relationships/image" Target="../media/image16.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4.png"/><Relationship Id="rId11" Type="http://schemas.openxmlformats.org/officeDocument/2006/relationships/image" Target="../media/image13.svg"/><Relationship Id="rId5" Type="http://schemas.openxmlformats.org/officeDocument/2006/relationships/image" Target="../media/image9.svg"/><Relationship Id="rId10" Type="http://schemas.openxmlformats.org/officeDocument/2006/relationships/image" Target="../media/image12.png"/><Relationship Id="rId4" Type="http://schemas.openxmlformats.org/officeDocument/2006/relationships/image" Target="../media/image8.png"/><Relationship Id="rId9"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a:t>Managing Your Budget</a:t>
            </a:r>
          </a:p>
        </p:txBody>
      </p:sp>
      <p:pic>
        <p:nvPicPr>
          <p:cNvPr id="5" name="Picture 4" descr="A blue text on a black background&#10;&#10;AI-generated content may be incorrect.">
            <a:extLst>
              <a:ext uri="{FF2B5EF4-FFF2-40B4-BE49-F238E27FC236}">
                <a16:creationId xmlns:a16="http://schemas.microsoft.com/office/drawing/2014/main" id="{56C5F54E-8866-7EE6-A4B2-D43363F1391E}"/>
              </a:ext>
            </a:extLst>
          </p:cNvPr>
          <p:cNvPicPr>
            <a:picLocks noChangeAspect="1"/>
          </p:cNvPicPr>
          <p:nvPr/>
        </p:nvPicPr>
        <p:blipFill>
          <a:blip r:embed="rId3"/>
          <a:stretch>
            <a:fillRect/>
          </a:stretch>
        </p:blipFill>
        <p:spPr>
          <a:xfrm>
            <a:off x="5132717" y="506079"/>
            <a:ext cx="5923472" cy="1733917"/>
          </a:xfrm>
          <a:prstGeom prst="rect">
            <a:avLst/>
          </a:prstGeom>
        </p:spPr>
      </p:pic>
    </p:spTree>
    <p:custDataLst>
      <p:tags r:id="rId1"/>
    </p:custDataLst>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745A9-C934-DF15-06C1-958AA4D278F7}"/>
              </a:ext>
            </a:extLst>
          </p:cNvPr>
          <p:cNvSpPr>
            <a:spLocks noGrp="1"/>
          </p:cNvSpPr>
          <p:nvPr>
            <p:ph type="title"/>
          </p:nvPr>
        </p:nvSpPr>
        <p:spPr/>
        <p:txBody>
          <a:bodyPr/>
          <a:lstStyle/>
          <a:p>
            <a:r>
              <a:rPr lang="en-US" dirty="0"/>
              <a:t>Monthly Authorization Limits per Service Type</a:t>
            </a:r>
          </a:p>
        </p:txBody>
      </p:sp>
      <p:sp>
        <p:nvSpPr>
          <p:cNvPr id="3" name="Content Placeholder 2">
            <a:extLst>
              <a:ext uri="{FF2B5EF4-FFF2-40B4-BE49-F238E27FC236}">
                <a16:creationId xmlns:a16="http://schemas.microsoft.com/office/drawing/2014/main" id="{99D97332-A945-7A77-887C-E6D8F5279EEE}"/>
              </a:ext>
            </a:extLst>
          </p:cNvPr>
          <p:cNvSpPr>
            <a:spLocks noGrp="1"/>
          </p:cNvSpPr>
          <p:nvPr>
            <p:ph idx="1"/>
          </p:nvPr>
        </p:nvSpPr>
        <p:spPr/>
        <p:txBody>
          <a:bodyPr/>
          <a:lstStyle/>
          <a:p>
            <a:r>
              <a:rPr lang="en-US" dirty="0">
                <a:ea typeface="+mn-lt"/>
                <a:cs typeface="+mn-lt"/>
              </a:rPr>
              <a:t>Companion Care (T1020 FSW; T1020 GRP) - $3,500/month </a:t>
            </a:r>
            <a:endParaRPr lang="en-US" dirty="0"/>
          </a:p>
          <a:p>
            <a:pPr>
              <a:buClr>
                <a:srgbClr val="1287C3"/>
              </a:buClr>
            </a:pPr>
            <a:r>
              <a:rPr lang="en-US" dirty="0">
                <a:ea typeface="+mn-lt"/>
                <a:cs typeface="+mn-lt"/>
              </a:rPr>
              <a:t>Respite (T1005 FSW; T1005 GRP) - $2,500/month </a:t>
            </a:r>
            <a:endParaRPr lang="en-US" dirty="0"/>
          </a:p>
          <a:p>
            <a:pPr>
              <a:buClr>
                <a:srgbClr val="1287C3"/>
              </a:buClr>
            </a:pPr>
            <a:r>
              <a:rPr lang="en-US" dirty="0">
                <a:ea typeface="+mn-lt"/>
                <a:cs typeface="+mn-lt"/>
              </a:rPr>
              <a:t>Personal Care (S5125 FSW) - $3,500/month </a:t>
            </a:r>
            <a:endParaRPr lang="en-US"/>
          </a:p>
          <a:p>
            <a:pPr marL="0" indent="0">
              <a:buClr>
                <a:srgbClr val="1287C3"/>
              </a:buClr>
              <a:buNone/>
            </a:pPr>
            <a:endParaRPr lang="en-US" dirty="0"/>
          </a:p>
        </p:txBody>
      </p:sp>
    </p:spTree>
    <p:extLst>
      <p:ext uri="{BB962C8B-B14F-4D97-AF65-F5344CB8AC3E}">
        <p14:creationId xmlns:p14="http://schemas.microsoft.com/office/powerpoint/2010/main" val="3220331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F284E-7B89-BAAA-1954-1682C1400A63}"/>
              </a:ext>
            </a:extLst>
          </p:cNvPr>
          <p:cNvSpPr>
            <a:spLocks noGrp="1"/>
          </p:cNvSpPr>
          <p:nvPr>
            <p:ph idx="1"/>
          </p:nvPr>
        </p:nvSpPr>
        <p:spPr>
          <a:xfrm>
            <a:off x="1484310" y="1200510"/>
            <a:ext cx="10406901" cy="4590690"/>
          </a:xfrm>
        </p:spPr>
        <p:txBody>
          <a:bodyPr vert="horz" lIns="91440" tIns="45720" rIns="91440" bIns="45720" rtlCol="0" anchor="t">
            <a:normAutofit/>
          </a:bodyPr>
          <a:lstStyle/>
          <a:p>
            <a:pPr marL="0" indent="0">
              <a:buNone/>
            </a:pPr>
            <a:r>
              <a:rPr lang="en-US"/>
              <a:t>Trina is a developmentally disabled adult who lives at home with her family. She has budgets for Personal Care, Respite, and Companion Care services.</a:t>
            </a:r>
          </a:p>
          <a:p>
            <a:pPr marL="0" indent="0">
              <a:buClr>
                <a:srgbClr val="1287C3"/>
              </a:buClr>
              <a:buNone/>
            </a:pPr>
            <a:r>
              <a:rPr lang="en-US"/>
              <a:t>Trina's parent is her Designated Rep (DR) and her family members take turns as caregivers providing services for Trina. They are each paid $15/hour no matter the service they are provided. Trina needs to use the dollars for these services between 8/25/24 and 5/31/25.</a:t>
            </a:r>
          </a:p>
          <a:p>
            <a:pPr marL="342900" indent="-342900"/>
            <a:r>
              <a:rPr lang="en-US"/>
              <a:t>NOTE: </a:t>
            </a:r>
            <a:r>
              <a:rPr lang="en-US">
                <a:ea typeface="+mn-lt"/>
                <a:cs typeface="+mn-lt"/>
              </a:rPr>
              <a:t>The amount caregivers are paid will directly affect how quickly the budget is used up.</a:t>
            </a:r>
            <a:endParaRPr lang="en-US"/>
          </a:p>
        </p:txBody>
      </p:sp>
      <p:sp>
        <p:nvSpPr>
          <p:cNvPr id="5" name="Title 1">
            <a:extLst>
              <a:ext uri="{FF2B5EF4-FFF2-40B4-BE49-F238E27FC236}">
                <a16:creationId xmlns:a16="http://schemas.microsoft.com/office/drawing/2014/main" id="{7EFD13BE-3638-9FD9-6F8E-AF8885E6F884}"/>
              </a:ext>
            </a:extLst>
          </p:cNvPr>
          <p:cNvSpPr txBox="1">
            <a:spLocks/>
          </p:cNvSpPr>
          <p:nvPr/>
        </p:nvSpPr>
        <p:spPr>
          <a:xfrm>
            <a:off x="1484311" y="239335"/>
            <a:ext cx="10018713" cy="97027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1: How to use the Summary Report</a:t>
            </a:r>
          </a:p>
        </p:txBody>
      </p:sp>
    </p:spTree>
    <p:custDataLst>
      <p:tags r:id="rId1"/>
    </p:custDataLst>
    <p:extLst>
      <p:ext uri="{BB962C8B-B14F-4D97-AF65-F5344CB8AC3E}">
        <p14:creationId xmlns:p14="http://schemas.microsoft.com/office/powerpoint/2010/main" val="102756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9E29B4-730F-4397-B421-023188B13BC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3554215-984A-D51C-F107-FB2FE0277E8A}"/>
              </a:ext>
            </a:extLst>
          </p:cNvPr>
          <p:cNvSpPr>
            <a:spLocks noGrp="1"/>
          </p:cNvSpPr>
          <p:nvPr>
            <p:ph idx="1"/>
          </p:nvPr>
        </p:nvSpPr>
        <p:spPr>
          <a:xfrm>
            <a:off x="1484310" y="1200510"/>
            <a:ext cx="10406901" cy="5337450"/>
          </a:xfrm>
        </p:spPr>
        <p:txBody>
          <a:bodyPr vert="horz" lIns="91440" tIns="45720" rIns="91440" bIns="45720" rtlCol="0" anchor="t">
            <a:normAutofit lnSpcReduction="10000"/>
          </a:bodyPr>
          <a:lstStyle/>
          <a:p>
            <a:pPr marL="0" indent="0">
              <a:buNone/>
            </a:pPr>
            <a:r>
              <a:rPr lang="en-US" dirty="0"/>
              <a:t>It is the DR's responsibility to be aware of Trina's budget and schedule and pay caregivers within that budget. So, it's important to plan ahead, track time, and use the summary report to maintain awareness.</a:t>
            </a:r>
          </a:p>
          <a:p>
            <a:pPr marL="0" indent="0">
              <a:buNone/>
            </a:pPr>
            <a:r>
              <a:rPr lang="en-US" sz="800" dirty="0"/>
              <a:t>    </a:t>
            </a:r>
          </a:p>
          <a:p>
            <a:pPr marL="0" indent="0">
              <a:buNone/>
            </a:pPr>
            <a:r>
              <a:rPr lang="en-US" dirty="0"/>
              <a:t>Trina's schedule stays pretty consistent every week. She will need a caregiver between the hours of 10:00am to 3:00pm Monday – Friday. That comes out to 25 hours a week.</a:t>
            </a:r>
          </a:p>
          <a:p>
            <a:pPr marL="457200" indent="-457200"/>
            <a:r>
              <a:rPr lang="en-US" dirty="0"/>
              <a:t>25 hours a week X $15/hour = $375 a week.</a:t>
            </a:r>
          </a:p>
          <a:p>
            <a:pPr marL="914400" lvl="1">
              <a:buClr>
                <a:srgbClr val="1287C3"/>
              </a:buClr>
              <a:buFont typeface="Courier New"/>
              <a:buChar char="o"/>
            </a:pPr>
            <a:r>
              <a:rPr lang="en-US" dirty="0"/>
              <a:t>Don't forget that CDSD adds 12.88% fee, so $375 X 12.88% = $423.30 a week</a:t>
            </a:r>
          </a:p>
          <a:p>
            <a:pPr marL="457200" indent="-342900">
              <a:buClr>
                <a:srgbClr val="1287C3"/>
              </a:buClr>
            </a:pPr>
            <a:r>
              <a:rPr lang="en-US" dirty="0"/>
              <a:t>$423.30 X 40 weeks = $16,932</a:t>
            </a:r>
          </a:p>
          <a:p>
            <a:pPr marL="914400" lvl="1">
              <a:buClr>
                <a:srgbClr val="1287C3"/>
              </a:buClr>
              <a:buFont typeface="Courier New"/>
              <a:buChar char="o"/>
            </a:pPr>
            <a:r>
              <a:rPr lang="en-US" dirty="0"/>
              <a:t>Trina's DR needs to schedule according to the available budget for each service within the time frame.</a:t>
            </a:r>
          </a:p>
          <a:p>
            <a:pPr marL="914400" lvl="1">
              <a:buClr>
                <a:srgbClr val="1287C3"/>
              </a:buClr>
              <a:buFont typeface="Courier New"/>
              <a:buChar char="o"/>
            </a:pPr>
            <a:r>
              <a:rPr lang="en-US" dirty="0"/>
              <a:t>It’s important to regularly monitor to make sure you don’t exceed the budget for each service.</a:t>
            </a:r>
          </a:p>
        </p:txBody>
      </p:sp>
      <p:sp>
        <p:nvSpPr>
          <p:cNvPr id="5" name="Title 1">
            <a:extLst>
              <a:ext uri="{FF2B5EF4-FFF2-40B4-BE49-F238E27FC236}">
                <a16:creationId xmlns:a16="http://schemas.microsoft.com/office/drawing/2014/main" id="{63E60C76-ED5A-2C6E-D899-5779A7A6B8ED}"/>
              </a:ext>
            </a:extLst>
          </p:cNvPr>
          <p:cNvSpPr txBox="1">
            <a:spLocks/>
          </p:cNvSpPr>
          <p:nvPr/>
        </p:nvSpPr>
        <p:spPr>
          <a:xfrm>
            <a:off x="1484311" y="239335"/>
            <a:ext cx="10018713" cy="97027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1: How to use the Summary Report</a:t>
            </a:r>
          </a:p>
        </p:txBody>
      </p:sp>
    </p:spTree>
    <p:custDataLst>
      <p:tags r:id="rId1"/>
    </p:custDataLst>
    <p:extLst>
      <p:ext uri="{BB962C8B-B14F-4D97-AF65-F5344CB8AC3E}">
        <p14:creationId xmlns:p14="http://schemas.microsoft.com/office/powerpoint/2010/main" val="2191207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32DB8D-C605-F3F7-1729-144229A2FF9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9D212F-7E96-2B9A-4FCD-9AA00E1444EA}"/>
              </a:ext>
            </a:extLst>
          </p:cNvPr>
          <p:cNvSpPr>
            <a:spLocks noGrp="1"/>
          </p:cNvSpPr>
          <p:nvPr>
            <p:ph idx="1"/>
          </p:nvPr>
        </p:nvSpPr>
        <p:spPr>
          <a:xfrm>
            <a:off x="1484310" y="1200510"/>
            <a:ext cx="10406901" cy="1830238"/>
          </a:xfrm>
        </p:spPr>
        <p:txBody>
          <a:bodyPr vert="horz" lIns="91440" tIns="45720" rIns="91440" bIns="45720" rtlCol="0" anchor="t">
            <a:normAutofit/>
          </a:bodyPr>
          <a:lstStyle/>
          <a:p>
            <a:pPr marL="0" indent="0">
              <a:buNone/>
            </a:pPr>
            <a:r>
              <a:rPr lang="en-US"/>
              <a:t>When Trina's DR looks at her summary report, there are some key things to pay attention to.</a:t>
            </a:r>
          </a:p>
          <a:p>
            <a:pPr marL="457200" indent="-457200">
              <a:buAutoNum type="arabicPeriod"/>
            </a:pPr>
            <a:r>
              <a:rPr lang="en-US"/>
              <a:t>The Time Elapsed graph should roughly match the Percent Remaining graphs for all three services.</a:t>
            </a:r>
          </a:p>
          <a:p>
            <a:pPr marL="0" indent="0">
              <a:buNone/>
            </a:pPr>
            <a:endParaRPr lang="en-US"/>
          </a:p>
        </p:txBody>
      </p:sp>
      <p:sp>
        <p:nvSpPr>
          <p:cNvPr id="5" name="Title 1">
            <a:extLst>
              <a:ext uri="{FF2B5EF4-FFF2-40B4-BE49-F238E27FC236}">
                <a16:creationId xmlns:a16="http://schemas.microsoft.com/office/drawing/2014/main" id="{DE72213D-9C53-0406-9960-D1C3A5D49EC6}"/>
              </a:ext>
            </a:extLst>
          </p:cNvPr>
          <p:cNvSpPr txBox="1">
            <a:spLocks/>
          </p:cNvSpPr>
          <p:nvPr/>
        </p:nvSpPr>
        <p:spPr>
          <a:xfrm>
            <a:off x="1484311" y="239335"/>
            <a:ext cx="10018713" cy="97027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1: How to use the Summary Report</a:t>
            </a:r>
          </a:p>
        </p:txBody>
      </p:sp>
      <p:pic>
        <p:nvPicPr>
          <p:cNvPr id="2" name="Picture 1" descr="A screenshot of a graph&#10;&#10;AI-generated content may be incorrect.">
            <a:extLst>
              <a:ext uri="{FF2B5EF4-FFF2-40B4-BE49-F238E27FC236}">
                <a16:creationId xmlns:a16="http://schemas.microsoft.com/office/drawing/2014/main" id="{CD7D3B20-CA0E-7E5F-845B-028683B3706E}"/>
              </a:ext>
            </a:extLst>
          </p:cNvPr>
          <p:cNvPicPr>
            <a:picLocks noChangeAspect="1"/>
          </p:cNvPicPr>
          <p:nvPr/>
        </p:nvPicPr>
        <p:blipFill>
          <a:blip r:embed="rId3"/>
          <a:stretch>
            <a:fillRect/>
          </a:stretch>
        </p:blipFill>
        <p:spPr>
          <a:xfrm>
            <a:off x="1756913" y="3030568"/>
            <a:ext cx="9929003" cy="3298524"/>
          </a:xfrm>
          <a:prstGeom prst="rect">
            <a:avLst/>
          </a:prstGeom>
        </p:spPr>
      </p:pic>
      <p:sp>
        <p:nvSpPr>
          <p:cNvPr id="4" name="Rectangle 3">
            <a:extLst>
              <a:ext uri="{FF2B5EF4-FFF2-40B4-BE49-F238E27FC236}">
                <a16:creationId xmlns:a16="http://schemas.microsoft.com/office/drawing/2014/main" id="{CEB6F3F5-805B-EACB-417D-13E3DC8E5EFA}"/>
              </a:ext>
            </a:extLst>
          </p:cNvPr>
          <p:cNvSpPr/>
          <p:nvPr/>
        </p:nvSpPr>
        <p:spPr>
          <a:xfrm>
            <a:off x="5619750" y="3415393"/>
            <a:ext cx="5197928" cy="789214"/>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FAB036E-DABA-13EA-6FB3-BAD991370EE4}"/>
              </a:ext>
            </a:extLst>
          </p:cNvPr>
          <p:cNvSpPr/>
          <p:nvPr/>
        </p:nvSpPr>
        <p:spPr>
          <a:xfrm>
            <a:off x="10105485" y="4292411"/>
            <a:ext cx="1474192" cy="1925025"/>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133786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CBE3C-DBBD-512D-D779-46E6CB9FC97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8A5E57-484B-3E9A-6FC3-5DB807E47839}"/>
              </a:ext>
            </a:extLst>
          </p:cNvPr>
          <p:cNvSpPr>
            <a:spLocks noGrp="1"/>
          </p:cNvSpPr>
          <p:nvPr>
            <p:ph idx="1"/>
          </p:nvPr>
        </p:nvSpPr>
        <p:spPr>
          <a:xfrm>
            <a:off x="1484310" y="1200510"/>
            <a:ext cx="10406901" cy="1830238"/>
          </a:xfrm>
        </p:spPr>
        <p:txBody>
          <a:bodyPr vert="horz" lIns="91440" tIns="45720" rIns="91440" bIns="45720" rtlCol="0" anchor="t">
            <a:normAutofit fontScale="92500" lnSpcReduction="10000"/>
          </a:bodyPr>
          <a:lstStyle/>
          <a:p>
            <a:pPr marL="0" indent="0">
              <a:buNone/>
            </a:pPr>
            <a:r>
              <a:rPr lang="en-US" dirty="0"/>
              <a:t>When Trina's DR looks at her summary report, there are some key things to pay attention to.</a:t>
            </a:r>
          </a:p>
          <a:p>
            <a:pPr marL="457200" indent="-457200">
              <a:buClr>
                <a:srgbClr val="1287C3"/>
              </a:buClr>
              <a:buAutoNum type="arabicPeriod" startAt="2"/>
            </a:pPr>
            <a:r>
              <a:rPr lang="en-US" dirty="0"/>
              <a:t>Trina's DR needs to keep an eye on the remaining amounts to determine if she has enough left to claim Medicaid dollars to meet Trina’s needs through the end of the planned budget.</a:t>
            </a:r>
          </a:p>
          <a:p>
            <a:pPr marL="457200" indent="-457200">
              <a:buClr>
                <a:srgbClr val="1287C3"/>
              </a:buClr>
              <a:buAutoNum type="arabicPeriod" startAt="2"/>
            </a:pPr>
            <a:endParaRPr lang="en-US" dirty="0"/>
          </a:p>
          <a:p>
            <a:pPr marL="0" indent="0">
              <a:buNone/>
            </a:pPr>
            <a:endParaRPr lang="en-US" dirty="0"/>
          </a:p>
        </p:txBody>
      </p:sp>
      <p:sp>
        <p:nvSpPr>
          <p:cNvPr id="5" name="Title 1">
            <a:extLst>
              <a:ext uri="{FF2B5EF4-FFF2-40B4-BE49-F238E27FC236}">
                <a16:creationId xmlns:a16="http://schemas.microsoft.com/office/drawing/2014/main" id="{F695646B-CE42-16F2-3DD9-8BE8CA88A115}"/>
              </a:ext>
            </a:extLst>
          </p:cNvPr>
          <p:cNvSpPr txBox="1">
            <a:spLocks/>
          </p:cNvSpPr>
          <p:nvPr/>
        </p:nvSpPr>
        <p:spPr>
          <a:xfrm>
            <a:off x="1484311" y="239335"/>
            <a:ext cx="10018713" cy="97027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1: How to use the Summary Report</a:t>
            </a:r>
          </a:p>
        </p:txBody>
      </p:sp>
      <p:pic>
        <p:nvPicPr>
          <p:cNvPr id="2" name="Picture 1" descr="A screenshot of a graph&#10;&#10;AI-generated content may be incorrect.">
            <a:extLst>
              <a:ext uri="{FF2B5EF4-FFF2-40B4-BE49-F238E27FC236}">
                <a16:creationId xmlns:a16="http://schemas.microsoft.com/office/drawing/2014/main" id="{19573E63-234D-2C93-F350-5EAD0FBDD9A7}"/>
              </a:ext>
            </a:extLst>
          </p:cNvPr>
          <p:cNvPicPr>
            <a:picLocks noChangeAspect="1"/>
          </p:cNvPicPr>
          <p:nvPr/>
        </p:nvPicPr>
        <p:blipFill>
          <a:blip r:embed="rId3"/>
          <a:stretch>
            <a:fillRect/>
          </a:stretch>
        </p:blipFill>
        <p:spPr>
          <a:xfrm>
            <a:off x="1756913" y="3030568"/>
            <a:ext cx="9929003" cy="3298524"/>
          </a:xfrm>
          <a:prstGeom prst="rect">
            <a:avLst/>
          </a:prstGeom>
        </p:spPr>
      </p:pic>
      <p:sp>
        <p:nvSpPr>
          <p:cNvPr id="6" name="Rectangle 5">
            <a:extLst>
              <a:ext uri="{FF2B5EF4-FFF2-40B4-BE49-F238E27FC236}">
                <a16:creationId xmlns:a16="http://schemas.microsoft.com/office/drawing/2014/main" id="{6D876F6B-FF0B-FD58-D8DA-ABD9A52E4BB1}"/>
              </a:ext>
            </a:extLst>
          </p:cNvPr>
          <p:cNvSpPr/>
          <p:nvPr/>
        </p:nvSpPr>
        <p:spPr>
          <a:xfrm>
            <a:off x="8984051" y="4335543"/>
            <a:ext cx="985362" cy="1996911"/>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871367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F284E-7B89-BAAA-1954-1682C1400A63}"/>
              </a:ext>
            </a:extLst>
          </p:cNvPr>
          <p:cNvSpPr>
            <a:spLocks noGrp="1"/>
          </p:cNvSpPr>
          <p:nvPr>
            <p:ph idx="1"/>
          </p:nvPr>
        </p:nvSpPr>
        <p:spPr>
          <a:xfrm>
            <a:off x="1484310" y="1200510"/>
            <a:ext cx="10406901" cy="4590690"/>
          </a:xfrm>
        </p:spPr>
        <p:txBody>
          <a:bodyPr vert="horz" lIns="91440" tIns="45720" rIns="91440" bIns="45720" rtlCol="0" anchor="t">
            <a:normAutofit/>
          </a:bodyPr>
          <a:lstStyle/>
          <a:p>
            <a:pPr marL="0" indent="0">
              <a:buNone/>
            </a:pPr>
            <a:r>
              <a:rPr lang="en-US"/>
              <a:t>Adam is a 9-year-old with multiple disabilities. His only budgeted service is respite, which is typically provided when he is on breaks from school, instead of consistently throughout the year.</a:t>
            </a:r>
          </a:p>
          <a:p>
            <a:pPr marL="0" indent="0">
              <a:buClr>
                <a:srgbClr val="1287C3"/>
              </a:buClr>
              <a:buNone/>
            </a:pPr>
            <a:r>
              <a:rPr lang="en-US"/>
              <a:t>Adam’s parents must look at his total budget for respite, determine how many hours they will need during the plan year (8/25 – 5/31), and decide how much they will be able to pay a caregiver without exceeding their budget.</a:t>
            </a:r>
          </a:p>
        </p:txBody>
      </p:sp>
      <p:sp>
        <p:nvSpPr>
          <p:cNvPr id="5" name="Title 1">
            <a:extLst>
              <a:ext uri="{FF2B5EF4-FFF2-40B4-BE49-F238E27FC236}">
                <a16:creationId xmlns:a16="http://schemas.microsoft.com/office/drawing/2014/main" id="{7EFD13BE-3638-9FD9-6F8E-AF8885E6F884}"/>
              </a:ext>
            </a:extLst>
          </p:cNvPr>
          <p:cNvSpPr txBox="1">
            <a:spLocks/>
          </p:cNvSpPr>
          <p:nvPr/>
        </p:nvSpPr>
        <p:spPr>
          <a:xfrm>
            <a:off x="1484311" y="239335"/>
            <a:ext cx="10018713" cy="97027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2: How to use the Summary Report</a:t>
            </a:r>
          </a:p>
        </p:txBody>
      </p:sp>
      <p:pic>
        <p:nvPicPr>
          <p:cNvPr id="4" name="Picture 3">
            <a:extLst>
              <a:ext uri="{FF2B5EF4-FFF2-40B4-BE49-F238E27FC236}">
                <a16:creationId xmlns:a16="http://schemas.microsoft.com/office/drawing/2014/main" id="{2EA59B83-7A74-4397-6169-F8F438985CD6}"/>
              </a:ext>
            </a:extLst>
          </p:cNvPr>
          <p:cNvPicPr>
            <a:picLocks noChangeAspect="1"/>
          </p:cNvPicPr>
          <p:nvPr/>
        </p:nvPicPr>
        <p:blipFill>
          <a:blip r:embed="rId3"/>
          <a:stretch>
            <a:fillRect/>
          </a:stretch>
        </p:blipFill>
        <p:spPr>
          <a:xfrm>
            <a:off x="1321574" y="4219635"/>
            <a:ext cx="10569637" cy="2399030"/>
          </a:xfrm>
          <a:prstGeom prst="rect">
            <a:avLst/>
          </a:prstGeom>
        </p:spPr>
      </p:pic>
      <p:sp>
        <p:nvSpPr>
          <p:cNvPr id="2" name="Rectangle 1">
            <a:extLst>
              <a:ext uri="{FF2B5EF4-FFF2-40B4-BE49-F238E27FC236}">
                <a16:creationId xmlns:a16="http://schemas.microsoft.com/office/drawing/2014/main" id="{95765688-49E4-78FE-50E3-39F6B72C8E7E}"/>
              </a:ext>
            </a:extLst>
          </p:cNvPr>
          <p:cNvSpPr/>
          <p:nvPr/>
        </p:nvSpPr>
        <p:spPr>
          <a:xfrm>
            <a:off x="4942993" y="5530645"/>
            <a:ext cx="985362" cy="108802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1039448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F284E-7B89-BAAA-1954-1682C1400A63}"/>
              </a:ext>
            </a:extLst>
          </p:cNvPr>
          <p:cNvSpPr>
            <a:spLocks noGrp="1"/>
          </p:cNvSpPr>
          <p:nvPr>
            <p:ph idx="1"/>
          </p:nvPr>
        </p:nvSpPr>
        <p:spPr>
          <a:xfrm>
            <a:off x="1814052" y="309716"/>
            <a:ext cx="10077159" cy="6445045"/>
          </a:xfrm>
        </p:spPr>
        <p:txBody>
          <a:bodyPr vert="horz" lIns="91440" tIns="45720" rIns="91440" bIns="45720" rtlCol="0" anchor="t">
            <a:normAutofit/>
          </a:bodyPr>
          <a:lstStyle/>
          <a:p>
            <a:pPr marL="0" indent="0">
              <a:buNone/>
            </a:pPr>
            <a:r>
              <a:rPr lang="en-US" sz="2800" b="1"/>
              <a:t>Adam’s parents need to know the total amount in Adam’s budget to plan ahead.</a:t>
            </a:r>
          </a:p>
          <a:p>
            <a:pPr marL="0" indent="0">
              <a:buNone/>
            </a:pPr>
            <a:r>
              <a:rPr lang="en-US"/>
              <a:t>Adam’s total budget is $2517.93 and he anticipates needing respite services:</a:t>
            </a:r>
          </a:p>
          <a:p>
            <a:r>
              <a:rPr lang="en-US"/>
              <a:t>Aug. 26-30 – 30 hours</a:t>
            </a:r>
          </a:p>
          <a:p>
            <a:r>
              <a:rPr lang="en-US"/>
              <a:t>Sept. 3 – 6 hours</a:t>
            </a:r>
          </a:p>
          <a:p>
            <a:r>
              <a:rPr lang="en-US"/>
              <a:t>Dec. 23, 26, 27, 30, Jan. 2, 3 – 36 hours</a:t>
            </a:r>
          </a:p>
          <a:p>
            <a:r>
              <a:rPr lang="en-US"/>
              <a:t>Mar. 17 – 21 – 30 hours</a:t>
            </a:r>
          </a:p>
          <a:p>
            <a:pPr marL="0" indent="0">
              <a:buNone/>
            </a:pPr>
            <a:r>
              <a:rPr lang="en-US" sz="800"/>
              <a:t>     </a:t>
            </a:r>
          </a:p>
          <a:p>
            <a:r>
              <a:rPr lang="en-US"/>
              <a:t>$2517.93 / 102 hours = $24.68</a:t>
            </a:r>
          </a:p>
          <a:p>
            <a:pPr lvl="1"/>
            <a:r>
              <a:rPr lang="en-US"/>
              <a:t>Don't forget that CDSD adds 12.88% fee</a:t>
            </a:r>
          </a:p>
          <a:p>
            <a:r>
              <a:rPr lang="en-US"/>
              <a:t>102 hours X $20 an hour = $2040</a:t>
            </a:r>
          </a:p>
          <a:p>
            <a:pPr lvl="1"/>
            <a:r>
              <a:rPr lang="en-US"/>
              <a:t>$2040 X 12.88% = $2,302.75 (this will give Adam’s family a little extra in case they need additional hours)</a:t>
            </a:r>
          </a:p>
          <a:p>
            <a:pPr lvl="1"/>
            <a:r>
              <a:rPr lang="en-US"/>
              <a:t>Or Adam’s family can pay their caregiver $21/hour, which will use $2417.89</a:t>
            </a:r>
          </a:p>
        </p:txBody>
      </p:sp>
      <p:sp>
        <p:nvSpPr>
          <p:cNvPr id="6" name="TextBox 5">
            <a:extLst>
              <a:ext uri="{FF2B5EF4-FFF2-40B4-BE49-F238E27FC236}">
                <a16:creationId xmlns:a16="http://schemas.microsoft.com/office/drawing/2014/main" id="{5293CA9F-842F-C48C-3041-20838E1334FC}"/>
              </a:ext>
            </a:extLst>
          </p:cNvPr>
          <p:cNvSpPr txBox="1"/>
          <p:nvPr/>
        </p:nvSpPr>
        <p:spPr>
          <a:xfrm>
            <a:off x="8467579" y="2600853"/>
            <a:ext cx="2816942" cy="461665"/>
          </a:xfrm>
          <a:prstGeom prst="rect">
            <a:avLst/>
          </a:prstGeom>
          <a:noFill/>
        </p:spPr>
        <p:txBody>
          <a:bodyPr wrap="square" rtlCol="0">
            <a:spAutoFit/>
          </a:bodyPr>
          <a:lstStyle/>
          <a:p>
            <a:r>
              <a:rPr lang="en-US" sz="2400"/>
              <a:t>102 hours of Respite</a:t>
            </a:r>
          </a:p>
        </p:txBody>
      </p:sp>
      <p:cxnSp>
        <p:nvCxnSpPr>
          <p:cNvPr id="8" name="Straight Connector 7">
            <a:extLst>
              <a:ext uri="{FF2B5EF4-FFF2-40B4-BE49-F238E27FC236}">
                <a16:creationId xmlns:a16="http://schemas.microsoft.com/office/drawing/2014/main" id="{8F7ECB42-296E-D83B-0763-7842A233CC4E}"/>
              </a:ext>
            </a:extLst>
          </p:cNvPr>
          <p:cNvCxnSpPr>
            <a:cxnSpLocks/>
          </p:cNvCxnSpPr>
          <p:nvPr/>
        </p:nvCxnSpPr>
        <p:spPr>
          <a:xfrm>
            <a:off x="6493667" y="2242759"/>
            <a:ext cx="1367223" cy="588927"/>
          </a:xfrm>
          <a:prstGeom prst="line">
            <a:avLst/>
          </a:prstGeom>
          <a:ln w="38100"/>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A34770CE-BD41-DE08-AFAB-848136E2B48C}"/>
              </a:ext>
            </a:extLst>
          </p:cNvPr>
          <p:cNvCxnSpPr>
            <a:cxnSpLocks/>
          </p:cNvCxnSpPr>
          <p:nvPr/>
        </p:nvCxnSpPr>
        <p:spPr>
          <a:xfrm flipV="1">
            <a:off x="6606392" y="2831686"/>
            <a:ext cx="1254498" cy="779186"/>
          </a:xfrm>
          <a:prstGeom prst="line">
            <a:avLst/>
          </a:prstGeom>
          <a:ln w="38100"/>
        </p:spPr>
        <p:style>
          <a:lnRef idx="1">
            <a:schemeClr val="dk1"/>
          </a:lnRef>
          <a:fillRef idx="0">
            <a:schemeClr val="dk1"/>
          </a:fillRef>
          <a:effectRef idx="0">
            <a:schemeClr val="dk1"/>
          </a:effectRef>
          <a:fontRef idx="minor">
            <a:schemeClr val="tx1"/>
          </a:fontRef>
        </p:style>
      </p:cxnSp>
    </p:spTree>
    <p:custDataLst>
      <p:tags r:id="rId1"/>
    </p:custDataLst>
    <p:extLst>
      <p:ext uri="{BB962C8B-B14F-4D97-AF65-F5344CB8AC3E}">
        <p14:creationId xmlns:p14="http://schemas.microsoft.com/office/powerpoint/2010/main" val="9662225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F284E-7B89-BAAA-1954-1682C1400A63}"/>
              </a:ext>
            </a:extLst>
          </p:cNvPr>
          <p:cNvSpPr>
            <a:spLocks noGrp="1"/>
          </p:cNvSpPr>
          <p:nvPr>
            <p:ph idx="1"/>
          </p:nvPr>
        </p:nvSpPr>
        <p:spPr>
          <a:xfrm>
            <a:off x="1484310" y="1200510"/>
            <a:ext cx="10406901" cy="5421608"/>
          </a:xfrm>
        </p:spPr>
        <p:txBody>
          <a:bodyPr vert="horz" lIns="91440" tIns="45720" rIns="91440" bIns="45720" rtlCol="0" anchor="t">
            <a:normAutofit/>
          </a:bodyPr>
          <a:lstStyle/>
          <a:p>
            <a:pPr marL="0" indent="0">
              <a:buNone/>
            </a:pPr>
            <a:r>
              <a:rPr lang="en-US"/>
              <a:t>Katherine lives in her home and receives companion care. Katherine has a friend come over once in a while to help out. She doesn’t have a consistent schedule for her companion care and uses it irregularly. Katherine has agreed to pay her caregiver $30/hour to provide companion care. </a:t>
            </a:r>
          </a:p>
          <a:p>
            <a:pPr marL="0" indent="0">
              <a:buNone/>
            </a:pPr>
            <a:r>
              <a:rPr lang="en-US"/>
              <a:t>Katherine’s sister, who is the DR, must make sure that Katherine is not going over her budgeted amount by keeping good records and frequently checking the Summary Report. Her January records may look like this:</a:t>
            </a:r>
          </a:p>
          <a:p>
            <a:r>
              <a:rPr lang="en-US"/>
              <a:t>1/17 - 3 hours = $101.59 </a:t>
            </a:r>
            <a:r>
              <a:rPr lang="en-US" sz="1900"/>
              <a:t>(3 X $30 = $90. $90 X 12.88% = $101.59)</a:t>
            </a:r>
          </a:p>
          <a:p>
            <a:pPr>
              <a:buClr>
                <a:srgbClr val="1287C3"/>
              </a:buClr>
            </a:pPr>
            <a:r>
              <a:rPr lang="en-US"/>
              <a:t>1/27 - 1.5 hours = $50.80 </a:t>
            </a:r>
            <a:r>
              <a:rPr lang="en-US" sz="1900"/>
              <a:t>(1.5 X $30 = $45. $45 X 12.88% = $50.80)</a:t>
            </a:r>
          </a:p>
          <a:p>
            <a:pPr>
              <a:buClr>
                <a:srgbClr val="1287C3"/>
              </a:buClr>
            </a:pPr>
            <a:r>
              <a:rPr lang="en-US"/>
              <a:t>Jan Total $152.39</a:t>
            </a:r>
          </a:p>
          <a:p>
            <a:pPr>
              <a:buClr>
                <a:srgbClr val="1287C3"/>
              </a:buClr>
            </a:pPr>
            <a:endParaRPr lang="en-US"/>
          </a:p>
          <a:p>
            <a:pPr marL="0" indent="0">
              <a:buNone/>
            </a:pPr>
            <a:endParaRPr lang="en-US"/>
          </a:p>
        </p:txBody>
      </p:sp>
      <p:sp>
        <p:nvSpPr>
          <p:cNvPr id="5" name="Title 1">
            <a:extLst>
              <a:ext uri="{FF2B5EF4-FFF2-40B4-BE49-F238E27FC236}">
                <a16:creationId xmlns:a16="http://schemas.microsoft.com/office/drawing/2014/main" id="{7EFD13BE-3638-9FD9-6F8E-AF8885E6F884}"/>
              </a:ext>
            </a:extLst>
          </p:cNvPr>
          <p:cNvSpPr txBox="1">
            <a:spLocks/>
          </p:cNvSpPr>
          <p:nvPr/>
        </p:nvSpPr>
        <p:spPr>
          <a:xfrm>
            <a:off x="1484311" y="239335"/>
            <a:ext cx="10018713" cy="97027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3: How to use the Summary Report</a:t>
            </a:r>
          </a:p>
        </p:txBody>
      </p:sp>
    </p:spTree>
    <p:custDataLst>
      <p:tags r:id="rId1"/>
    </p:custDataLst>
    <p:extLst>
      <p:ext uri="{BB962C8B-B14F-4D97-AF65-F5344CB8AC3E}">
        <p14:creationId xmlns:p14="http://schemas.microsoft.com/office/powerpoint/2010/main" val="12387200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FF284E-7B89-BAAA-1954-1682C1400A63}"/>
              </a:ext>
            </a:extLst>
          </p:cNvPr>
          <p:cNvSpPr>
            <a:spLocks noGrp="1"/>
          </p:cNvSpPr>
          <p:nvPr>
            <p:ph idx="1"/>
          </p:nvPr>
        </p:nvSpPr>
        <p:spPr>
          <a:xfrm>
            <a:off x="1484310" y="1032388"/>
            <a:ext cx="10406901" cy="3340666"/>
          </a:xfrm>
        </p:spPr>
        <p:txBody>
          <a:bodyPr vert="horz" lIns="91440" tIns="45720" rIns="91440" bIns="45720" rtlCol="0" anchor="t">
            <a:normAutofit fontScale="92500"/>
          </a:bodyPr>
          <a:lstStyle/>
          <a:p>
            <a:pPr marL="0" indent="0">
              <a:buNone/>
            </a:pPr>
            <a:r>
              <a:rPr lang="en-US"/>
              <a:t>Katherine’s sister also needs to keep good records of how much time Katherine anticipates using the caregiver in the future. She needs to check the Summary Report regularly to look at the remaining balance. Her records anticipating Feb may look like:</a:t>
            </a:r>
          </a:p>
          <a:p>
            <a:r>
              <a:rPr lang="en-US" sz="2600"/>
              <a:t>2/3 – 3 hours = $101.59 </a:t>
            </a:r>
            <a:r>
              <a:rPr lang="en-US" sz="2000"/>
              <a:t>(3 X $30 = $90. $90 X 12.88% = $101.59)</a:t>
            </a:r>
          </a:p>
          <a:p>
            <a:r>
              <a:rPr lang="en-US" sz="2600">
                <a:highlight>
                  <a:srgbClr val="FFFF00"/>
                </a:highlight>
              </a:rPr>
              <a:t>Anticipated</a:t>
            </a:r>
            <a:r>
              <a:rPr lang="en-US" sz="2600"/>
              <a:t> 2/12 – 5 hours = $169.32 </a:t>
            </a:r>
            <a:r>
              <a:rPr lang="en-US" sz="2000"/>
              <a:t>(5 X $30 = $150. $150 X 12.88% = $169.32)</a:t>
            </a:r>
          </a:p>
          <a:p>
            <a:r>
              <a:rPr lang="en-US" sz="2600">
                <a:highlight>
                  <a:srgbClr val="FFFF00"/>
                </a:highlight>
              </a:rPr>
              <a:t>Anticipated</a:t>
            </a:r>
            <a:r>
              <a:rPr lang="en-US" sz="2600"/>
              <a:t> 2/25 – 1.5 hours = $50.80 </a:t>
            </a:r>
            <a:r>
              <a:rPr lang="en-US" sz="2000"/>
              <a:t>(1.5 X $30 = $45. $45 X 12.88% = $50.80)</a:t>
            </a:r>
          </a:p>
          <a:p>
            <a:r>
              <a:rPr lang="en-US" sz="2600">
                <a:highlight>
                  <a:srgbClr val="FFFF00"/>
                </a:highlight>
              </a:rPr>
              <a:t>Anticipated</a:t>
            </a:r>
            <a:r>
              <a:rPr lang="en-US" sz="2600"/>
              <a:t> Feb total = $321.71</a:t>
            </a:r>
          </a:p>
          <a:p>
            <a:pPr marL="0" indent="0">
              <a:buNone/>
            </a:pPr>
            <a:endParaRPr lang="en-US"/>
          </a:p>
        </p:txBody>
      </p:sp>
      <p:sp>
        <p:nvSpPr>
          <p:cNvPr id="5" name="Title 1">
            <a:extLst>
              <a:ext uri="{FF2B5EF4-FFF2-40B4-BE49-F238E27FC236}">
                <a16:creationId xmlns:a16="http://schemas.microsoft.com/office/drawing/2014/main" id="{7EFD13BE-3638-9FD9-6F8E-AF8885E6F884}"/>
              </a:ext>
            </a:extLst>
          </p:cNvPr>
          <p:cNvSpPr txBox="1">
            <a:spLocks/>
          </p:cNvSpPr>
          <p:nvPr/>
        </p:nvSpPr>
        <p:spPr>
          <a:xfrm>
            <a:off x="1484311" y="239335"/>
            <a:ext cx="10018713" cy="970279"/>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3: How to use the Summary Report</a:t>
            </a:r>
          </a:p>
        </p:txBody>
      </p:sp>
      <p:pic>
        <p:nvPicPr>
          <p:cNvPr id="4" name="Picture 3">
            <a:extLst>
              <a:ext uri="{FF2B5EF4-FFF2-40B4-BE49-F238E27FC236}">
                <a16:creationId xmlns:a16="http://schemas.microsoft.com/office/drawing/2014/main" id="{B21651DD-A8C3-1C53-6870-80C22FB39D19}"/>
              </a:ext>
            </a:extLst>
          </p:cNvPr>
          <p:cNvPicPr>
            <a:picLocks noChangeAspect="1"/>
          </p:cNvPicPr>
          <p:nvPr/>
        </p:nvPicPr>
        <p:blipFill>
          <a:blip r:embed="rId3"/>
          <a:stretch>
            <a:fillRect/>
          </a:stretch>
        </p:blipFill>
        <p:spPr>
          <a:xfrm>
            <a:off x="1334213" y="4373054"/>
            <a:ext cx="10556998" cy="2387203"/>
          </a:xfrm>
          <a:prstGeom prst="rect">
            <a:avLst/>
          </a:prstGeom>
        </p:spPr>
      </p:pic>
      <p:sp>
        <p:nvSpPr>
          <p:cNvPr id="6" name="Rectangle 5">
            <a:extLst>
              <a:ext uri="{FF2B5EF4-FFF2-40B4-BE49-F238E27FC236}">
                <a16:creationId xmlns:a16="http://schemas.microsoft.com/office/drawing/2014/main" id="{C4288B6B-D988-AD88-60A0-056A1774DBE7}"/>
              </a:ext>
            </a:extLst>
          </p:cNvPr>
          <p:cNvSpPr/>
          <p:nvPr/>
        </p:nvSpPr>
        <p:spPr>
          <a:xfrm>
            <a:off x="8925057" y="5672237"/>
            <a:ext cx="985362" cy="1088020"/>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85584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64B22-F728-458A-05C5-C857A8E078ED}"/>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20CD008-C844-9C2F-6EC7-E333958D2E37}"/>
              </a:ext>
            </a:extLst>
          </p:cNvPr>
          <p:cNvSpPr>
            <a:spLocks noGrp="1"/>
          </p:cNvSpPr>
          <p:nvPr>
            <p:ph idx="1"/>
          </p:nvPr>
        </p:nvSpPr>
        <p:spPr/>
        <p:txBody>
          <a:bodyPr/>
          <a:lstStyle/>
          <a:p>
            <a:pPr marL="0" indent="0">
              <a:buNone/>
            </a:pPr>
            <a:r>
              <a:rPr lang="en-US" dirty="0"/>
              <a:t>If you need additional support with understanding your budget, reach out to your CDSD Program Coordinator. They will be able to work with you so you can gain a better understanding of how to efficiently manage your budget.</a:t>
            </a:r>
          </a:p>
        </p:txBody>
      </p:sp>
    </p:spTree>
    <p:extLst>
      <p:ext uri="{BB962C8B-B14F-4D97-AF65-F5344CB8AC3E}">
        <p14:creationId xmlns:p14="http://schemas.microsoft.com/office/powerpoint/2010/main" val="28952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1EC9C-5C68-FD7B-44BF-D7335FCF7504}"/>
              </a:ext>
            </a:extLst>
          </p:cNvPr>
          <p:cNvSpPr>
            <a:spLocks noGrp="1"/>
          </p:cNvSpPr>
          <p:nvPr>
            <p:ph type="title"/>
          </p:nvPr>
        </p:nvSpPr>
        <p:spPr/>
        <p:txBody>
          <a:bodyPr/>
          <a:lstStyle/>
          <a:p>
            <a:r>
              <a:rPr lang="en-US" b="1"/>
              <a:t>Overview</a:t>
            </a:r>
          </a:p>
        </p:txBody>
      </p:sp>
      <p:sp>
        <p:nvSpPr>
          <p:cNvPr id="3" name="Content Placeholder 2">
            <a:extLst>
              <a:ext uri="{FF2B5EF4-FFF2-40B4-BE49-F238E27FC236}">
                <a16:creationId xmlns:a16="http://schemas.microsoft.com/office/drawing/2014/main" id="{F61FFEA5-ED76-424A-E075-7A677367607A}"/>
              </a:ext>
            </a:extLst>
          </p:cNvPr>
          <p:cNvSpPr>
            <a:spLocks noGrp="1"/>
          </p:cNvSpPr>
          <p:nvPr>
            <p:ph idx="1"/>
          </p:nvPr>
        </p:nvSpPr>
        <p:spPr/>
        <p:txBody>
          <a:bodyPr>
            <a:normAutofit/>
          </a:bodyPr>
          <a:lstStyle/>
          <a:p>
            <a:pPr marL="0" indent="0" algn="ctr">
              <a:buNone/>
            </a:pPr>
            <a:r>
              <a:rPr lang="en-US" sz="3200"/>
              <a:t>Managing your own budget as a self-directed Participant or Designated Representative can be overwhelming at first. This resource guide will help you become familiar with the tools and processes involved with effectively managing your budget. </a:t>
            </a:r>
          </a:p>
        </p:txBody>
      </p:sp>
    </p:spTree>
    <p:extLst>
      <p:ext uri="{BB962C8B-B14F-4D97-AF65-F5344CB8AC3E}">
        <p14:creationId xmlns:p14="http://schemas.microsoft.com/office/powerpoint/2010/main" val="968240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D5B669-D130-5B13-1A9C-BC086011219D}"/>
              </a:ext>
            </a:extLst>
          </p:cNvPr>
          <p:cNvSpPr>
            <a:spLocks noGrp="1"/>
          </p:cNvSpPr>
          <p:nvPr>
            <p:ph type="title"/>
          </p:nvPr>
        </p:nvSpPr>
        <p:spPr/>
        <p:txBody>
          <a:bodyPr/>
          <a:lstStyle/>
          <a:p>
            <a:r>
              <a:rPr lang="en-US"/>
              <a:t>What is Self-Direction?</a:t>
            </a:r>
          </a:p>
        </p:txBody>
      </p:sp>
      <p:sp>
        <p:nvSpPr>
          <p:cNvPr id="3" name="Content Placeholder 2">
            <a:extLst>
              <a:ext uri="{FF2B5EF4-FFF2-40B4-BE49-F238E27FC236}">
                <a16:creationId xmlns:a16="http://schemas.microsoft.com/office/drawing/2014/main" id="{35D14112-1611-16E5-7FD8-78BDF4385F64}"/>
              </a:ext>
            </a:extLst>
          </p:cNvPr>
          <p:cNvSpPr>
            <a:spLocks noGrp="1"/>
          </p:cNvSpPr>
          <p:nvPr>
            <p:ph idx="1"/>
          </p:nvPr>
        </p:nvSpPr>
        <p:spPr>
          <a:xfrm>
            <a:off x="1484310" y="1864359"/>
            <a:ext cx="10018713" cy="4607561"/>
          </a:xfrm>
        </p:spPr>
        <p:txBody>
          <a:bodyPr vert="horz" lIns="91440" tIns="45720" rIns="91440" bIns="45720" rtlCol="0" anchor="ctr">
            <a:noAutofit/>
          </a:bodyPr>
          <a:lstStyle/>
          <a:p>
            <a:pPr marL="0" indent="0">
              <a:buNone/>
            </a:pPr>
            <a:r>
              <a:rPr lang="en-US" sz="3200">
                <a:solidFill>
                  <a:srgbClr val="333333"/>
                </a:solidFill>
                <a:latin typeface="Calibri"/>
                <a:ea typeface="Calibri"/>
                <a:cs typeface="Calibri"/>
              </a:rPr>
              <a:t>Self-direction, also called consumer-direction, is a way for people who need long-term care to receive support and stay in their homes and communities.</a:t>
            </a:r>
            <a:endParaRPr lang="en-US" sz="3200">
              <a:latin typeface="Calibri"/>
              <a:ea typeface="Calibri"/>
              <a:cs typeface="Calibri"/>
            </a:endParaRPr>
          </a:p>
          <a:p>
            <a:pPr marL="0" indent="0">
              <a:buClr>
                <a:srgbClr val="1287C3"/>
              </a:buClr>
              <a:buNone/>
            </a:pPr>
            <a:r>
              <a:rPr lang="en-US" sz="3200">
                <a:solidFill>
                  <a:srgbClr val="333333"/>
                </a:solidFill>
                <a:latin typeface="Calibri"/>
                <a:ea typeface="Calibri"/>
                <a:cs typeface="Calibri"/>
              </a:rPr>
              <a:t>Self-direction is about personal choice, control, and flexibility.</a:t>
            </a:r>
          </a:p>
          <a:p>
            <a:pPr marL="0" indent="0">
              <a:buClr>
                <a:srgbClr val="1287C3"/>
              </a:buClr>
              <a:buNone/>
            </a:pPr>
            <a:endParaRPr lang="en-US" sz="2000" b="1">
              <a:solidFill>
                <a:srgbClr val="333333"/>
              </a:solidFill>
              <a:latin typeface="Calibri"/>
              <a:ea typeface="Calibri"/>
              <a:cs typeface="Calibri"/>
            </a:endParaRPr>
          </a:p>
          <a:p>
            <a:pPr>
              <a:buClr>
                <a:srgbClr val="1287C3"/>
              </a:buClr>
            </a:pPr>
            <a:endParaRPr lang="en-US" sz="1200">
              <a:solidFill>
                <a:srgbClr val="333333"/>
              </a:solidFill>
              <a:latin typeface="Titillium Web"/>
            </a:endParaRPr>
          </a:p>
        </p:txBody>
      </p:sp>
    </p:spTree>
    <p:extLst>
      <p:ext uri="{BB962C8B-B14F-4D97-AF65-F5344CB8AC3E}">
        <p14:creationId xmlns:p14="http://schemas.microsoft.com/office/powerpoint/2010/main" val="62326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71498-D598-C974-D4CB-4E2E9FA57D10}"/>
              </a:ext>
            </a:extLst>
          </p:cNvPr>
          <p:cNvSpPr>
            <a:spLocks noGrp="1"/>
          </p:cNvSpPr>
          <p:nvPr>
            <p:ph type="title"/>
          </p:nvPr>
        </p:nvSpPr>
        <p:spPr/>
        <p:txBody>
          <a:bodyPr>
            <a:normAutofit fontScale="90000"/>
          </a:bodyPr>
          <a:lstStyle/>
          <a:p>
            <a:r>
              <a:rPr lang="en-US"/>
              <a:t>What are the Participants and Designated Representatives Responsibilities under the Self-Directed Model?</a:t>
            </a:r>
          </a:p>
        </p:txBody>
      </p:sp>
      <p:sp>
        <p:nvSpPr>
          <p:cNvPr id="3" name="Content Placeholder 2">
            <a:extLst>
              <a:ext uri="{FF2B5EF4-FFF2-40B4-BE49-F238E27FC236}">
                <a16:creationId xmlns:a16="http://schemas.microsoft.com/office/drawing/2014/main" id="{C2FE2447-C047-3516-17F1-17EB9BDAEE71}"/>
              </a:ext>
            </a:extLst>
          </p:cNvPr>
          <p:cNvSpPr>
            <a:spLocks noGrp="1"/>
          </p:cNvSpPr>
          <p:nvPr>
            <p:ph idx="1"/>
          </p:nvPr>
        </p:nvSpPr>
        <p:spPr/>
        <p:txBody>
          <a:bodyPr>
            <a:normAutofit lnSpcReduction="10000"/>
          </a:bodyPr>
          <a:lstStyle/>
          <a:p>
            <a:pPr marL="0" indent="0">
              <a:buNone/>
            </a:pPr>
            <a:r>
              <a:rPr lang="en-US" sz="2000" b="1">
                <a:solidFill>
                  <a:srgbClr val="333333"/>
                </a:solidFill>
                <a:latin typeface="Calibri"/>
                <a:ea typeface="Calibri"/>
                <a:cs typeface="Calibri"/>
              </a:rPr>
              <a:t>How Does Self-Direction Work?</a:t>
            </a:r>
            <a:endParaRPr lang="en-US" sz="2000">
              <a:latin typeface="Calibri"/>
              <a:ea typeface="Calibri"/>
              <a:cs typeface="Calibri"/>
            </a:endParaRPr>
          </a:p>
          <a:p>
            <a:pPr marL="0" indent="0">
              <a:buNone/>
            </a:pPr>
            <a:r>
              <a:rPr lang="en-US" sz="2000">
                <a:solidFill>
                  <a:srgbClr val="333333"/>
                </a:solidFill>
                <a:latin typeface="Calibri"/>
                <a:ea typeface="Calibri"/>
                <a:cs typeface="Calibri"/>
              </a:rPr>
              <a:t>In self-direction, you (or someone you trust to make choices for you) pick and train the people who care for you, plan when they’ll help, and choose how they’ll assist you.</a:t>
            </a:r>
            <a:endParaRPr lang="en-US" sz="2000">
              <a:latin typeface="Calibri"/>
              <a:ea typeface="Calibri"/>
              <a:cs typeface="Calibri"/>
            </a:endParaRPr>
          </a:p>
          <a:p>
            <a:pPr marL="0" indent="0">
              <a:buNone/>
            </a:pPr>
            <a:r>
              <a:rPr lang="en-US" sz="2000">
                <a:solidFill>
                  <a:srgbClr val="333333"/>
                </a:solidFill>
                <a:latin typeface="Calibri"/>
                <a:ea typeface="Calibri"/>
                <a:cs typeface="Calibri"/>
              </a:rPr>
              <a:t>With self-directed services:</a:t>
            </a:r>
            <a:endParaRPr lang="en-US" sz="2000">
              <a:latin typeface="Calibri"/>
              <a:ea typeface="Calibri"/>
              <a:cs typeface="Calibri"/>
            </a:endParaRPr>
          </a:p>
          <a:p>
            <a:pPr>
              <a:buClr>
                <a:srgbClr val="1287C3"/>
              </a:buClr>
            </a:pPr>
            <a:r>
              <a:rPr lang="en-US" sz="2000">
                <a:solidFill>
                  <a:srgbClr val="333333"/>
                </a:solidFill>
                <a:latin typeface="Calibri"/>
                <a:ea typeface="Calibri"/>
                <a:cs typeface="Calibri"/>
              </a:rPr>
              <a:t>You stay in your home and community.</a:t>
            </a:r>
            <a:endParaRPr lang="en-US" sz="2000">
              <a:latin typeface="Calibri"/>
              <a:ea typeface="Calibri"/>
              <a:cs typeface="Calibri"/>
            </a:endParaRPr>
          </a:p>
          <a:p>
            <a:pPr>
              <a:buClr>
                <a:srgbClr val="1287C3"/>
              </a:buClr>
            </a:pPr>
            <a:r>
              <a:rPr lang="en-US" sz="2000">
                <a:solidFill>
                  <a:srgbClr val="333333"/>
                </a:solidFill>
                <a:latin typeface="Calibri"/>
                <a:ea typeface="Calibri"/>
                <a:cs typeface="Calibri"/>
              </a:rPr>
              <a:t>You pick your caregivers, possibly even friends or family.</a:t>
            </a:r>
            <a:endParaRPr lang="en-US" sz="2000">
              <a:latin typeface="Calibri"/>
              <a:ea typeface="Calibri"/>
              <a:cs typeface="Calibri"/>
            </a:endParaRPr>
          </a:p>
          <a:p>
            <a:pPr>
              <a:buClr>
                <a:srgbClr val="1287C3"/>
              </a:buClr>
            </a:pPr>
            <a:r>
              <a:rPr lang="en-US" sz="2000">
                <a:solidFill>
                  <a:srgbClr val="333333"/>
                </a:solidFill>
                <a:latin typeface="Calibri"/>
                <a:ea typeface="Calibri"/>
                <a:cs typeface="Calibri"/>
              </a:rPr>
              <a:t>You manage your care. You are in charge.</a:t>
            </a:r>
          </a:p>
          <a:p>
            <a:pPr>
              <a:buClr>
                <a:srgbClr val="1287C3"/>
              </a:buClr>
            </a:pPr>
            <a:r>
              <a:rPr lang="en-US" sz="2000">
                <a:solidFill>
                  <a:srgbClr val="333333"/>
                </a:solidFill>
                <a:latin typeface="Calibri"/>
                <a:ea typeface="Calibri"/>
                <a:cs typeface="Calibri"/>
              </a:rPr>
              <a:t>You are also in charge of managing your budget.</a:t>
            </a:r>
          </a:p>
        </p:txBody>
      </p:sp>
    </p:spTree>
    <p:extLst>
      <p:ext uri="{BB962C8B-B14F-4D97-AF65-F5344CB8AC3E}">
        <p14:creationId xmlns:p14="http://schemas.microsoft.com/office/powerpoint/2010/main" val="1417044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8B9E5-5265-B67C-536A-A1A333CBDA89}"/>
              </a:ext>
            </a:extLst>
          </p:cNvPr>
          <p:cNvSpPr>
            <a:spLocks noGrp="1"/>
          </p:cNvSpPr>
          <p:nvPr>
            <p:ph type="title"/>
          </p:nvPr>
        </p:nvSpPr>
        <p:spPr/>
        <p:txBody>
          <a:bodyPr/>
          <a:lstStyle/>
          <a:p>
            <a:r>
              <a:rPr lang="en-US"/>
              <a:t>Finding Your Budget Reports and Documents</a:t>
            </a:r>
          </a:p>
        </p:txBody>
      </p:sp>
      <p:sp>
        <p:nvSpPr>
          <p:cNvPr id="3" name="Content Placeholder 2">
            <a:extLst>
              <a:ext uri="{FF2B5EF4-FFF2-40B4-BE49-F238E27FC236}">
                <a16:creationId xmlns:a16="http://schemas.microsoft.com/office/drawing/2014/main" id="{B4F0F8C2-9409-56B6-B7F9-12C3AE24EEF6}"/>
              </a:ext>
            </a:extLst>
          </p:cNvPr>
          <p:cNvSpPr>
            <a:spLocks noGrp="1"/>
          </p:cNvSpPr>
          <p:nvPr>
            <p:ph idx="1"/>
          </p:nvPr>
        </p:nvSpPr>
        <p:spPr>
          <a:xfrm>
            <a:off x="1283027" y="1948132"/>
            <a:ext cx="6861296" cy="3053620"/>
          </a:xfrm>
        </p:spPr>
        <p:txBody>
          <a:bodyPr>
            <a:normAutofit fontScale="85000" lnSpcReduction="20000"/>
          </a:bodyPr>
          <a:lstStyle/>
          <a:p>
            <a:r>
              <a:rPr lang="en-US" dirty="0"/>
              <a:t>Participants and Designated Representatives can get budget summary reports and documents on the </a:t>
            </a:r>
            <a:r>
              <a:rPr lang="en-US" err="1"/>
              <a:t>DirectMyCare</a:t>
            </a:r>
            <a:r>
              <a:rPr lang="en-US" dirty="0"/>
              <a:t> Web Portal.</a:t>
            </a:r>
          </a:p>
          <a:p>
            <a:pPr lvl="1">
              <a:buClr>
                <a:srgbClr val="1287C3"/>
              </a:buClr>
              <a:buFont typeface="Courier New"/>
              <a:buChar char="o"/>
            </a:pPr>
            <a:r>
              <a:rPr lang="en-US" dirty="0"/>
              <a:t>First, sign into DirectMyCare.com (fig. 01).</a:t>
            </a:r>
          </a:p>
          <a:p>
            <a:pPr lvl="1">
              <a:buClr>
                <a:srgbClr val="1287C3"/>
              </a:buClr>
              <a:buFont typeface="Courier New"/>
              <a:buChar char="o"/>
            </a:pPr>
            <a:r>
              <a:rPr lang="en-US" dirty="0"/>
              <a:t>Participants and Designated Representatives will access reports differently.</a:t>
            </a:r>
          </a:p>
          <a:p>
            <a:pPr lvl="1">
              <a:buClr>
                <a:srgbClr val="1287C3"/>
              </a:buClr>
              <a:buFont typeface="Courier New"/>
              <a:buChar char="o"/>
            </a:pPr>
            <a:r>
              <a:rPr lang="en-US" dirty="0"/>
              <a:t>Participants can click </a:t>
            </a:r>
            <a:r>
              <a:rPr lang="en-US" dirty="0">
                <a:hlinkClick r:id="rId2"/>
              </a:rPr>
              <a:t>here</a:t>
            </a:r>
            <a:r>
              <a:rPr lang="en-US" dirty="0"/>
              <a:t> to learn more about accessing Summary Reports and how to read them.</a:t>
            </a:r>
          </a:p>
          <a:p>
            <a:pPr lvl="1">
              <a:buClr>
                <a:srgbClr val="1287C3"/>
              </a:buClr>
              <a:buFont typeface="Courier New"/>
              <a:buChar char="o"/>
            </a:pPr>
            <a:r>
              <a:rPr lang="en-US" dirty="0"/>
              <a:t>Designated Representatives can click </a:t>
            </a:r>
            <a:r>
              <a:rPr lang="en-US" dirty="0">
                <a:hlinkClick r:id="rId3"/>
              </a:rPr>
              <a:t>here</a:t>
            </a:r>
            <a:r>
              <a:rPr lang="en-US" dirty="0"/>
              <a:t> to learn more about accessing Summary Reports and how to read them.</a:t>
            </a:r>
          </a:p>
        </p:txBody>
      </p:sp>
      <p:sp>
        <p:nvSpPr>
          <p:cNvPr id="5" name="TextBox 4">
            <a:extLst>
              <a:ext uri="{FF2B5EF4-FFF2-40B4-BE49-F238E27FC236}">
                <a16:creationId xmlns:a16="http://schemas.microsoft.com/office/drawing/2014/main" id="{EF734721-46D4-394B-2FF2-FC6E07BAC2B4}"/>
              </a:ext>
            </a:extLst>
          </p:cNvPr>
          <p:cNvSpPr txBox="1"/>
          <p:nvPr/>
        </p:nvSpPr>
        <p:spPr>
          <a:xfrm>
            <a:off x="8322623" y="6076207"/>
            <a:ext cx="84116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Fig. 01</a:t>
            </a:r>
          </a:p>
        </p:txBody>
      </p:sp>
      <p:pic>
        <p:nvPicPr>
          <p:cNvPr id="6" name="Picture 5" descr="A screenshot of a login screen&#10;&#10;AI-generated content may be incorrect.">
            <a:extLst>
              <a:ext uri="{FF2B5EF4-FFF2-40B4-BE49-F238E27FC236}">
                <a16:creationId xmlns:a16="http://schemas.microsoft.com/office/drawing/2014/main" id="{3181609F-8BE6-0715-3EB9-FD8BBFAED18A}"/>
              </a:ext>
            </a:extLst>
          </p:cNvPr>
          <p:cNvPicPr>
            <a:picLocks noChangeAspect="1"/>
          </p:cNvPicPr>
          <p:nvPr/>
        </p:nvPicPr>
        <p:blipFill>
          <a:blip r:embed="rId4"/>
          <a:stretch>
            <a:fillRect/>
          </a:stretch>
        </p:blipFill>
        <p:spPr>
          <a:xfrm>
            <a:off x="8532358" y="2220190"/>
            <a:ext cx="2964996" cy="361504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2282435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88DBB-BEF6-E13F-7BFE-FD8167CB5608}"/>
              </a:ext>
            </a:extLst>
          </p:cNvPr>
          <p:cNvSpPr>
            <a:spLocks noGrp="1"/>
          </p:cNvSpPr>
          <p:nvPr>
            <p:ph type="title"/>
          </p:nvPr>
        </p:nvSpPr>
        <p:spPr>
          <a:xfrm>
            <a:off x="1484311" y="171203"/>
            <a:ext cx="10018713" cy="1752599"/>
          </a:xfrm>
        </p:spPr>
        <p:txBody>
          <a:bodyPr/>
          <a:lstStyle/>
          <a:p>
            <a:r>
              <a:rPr lang="en-US" dirty="0"/>
              <a:t>Accessing Reports and Documents as a </a:t>
            </a:r>
            <a:r>
              <a:rPr lang="en-US" i="1" u="sng" dirty="0"/>
              <a:t>Participant</a:t>
            </a:r>
          </a:p>
        </p:txBody>
      </p:sp>
      <p:sp>
        <p:nvSpPr>
          <p:cNvPr id="3" name="Content Placeholder 2">
            <a:extLst>
              <a:ext uri="{FF2B5EF4-FFF2-40B4-BE49-F238E27FC236}">
                <a16:creationId xmlns:a16="http://schemas.microsoft.com/office/drawing/2014/main" id="{C789CF2C-4F76-7594-8132-C17B319E7E3F}"/>
              </a:ext>
            </a:extLst>
          </p:cNvPr>
          <p:cNvSpPr>
            <a:spLocks noGrp="1"/>
          </p:cNvSpPr>
          <p:nvPr>
            <p:ph idx="1"/>
          </p:nvPr>
        </p:nvSpPr>
        <p:spPr>
          <a:xfrm>
            <a:off x="1484310" y="1627908"/>
            <a:ext cx="6762895" cy="4103915"/>
          </a:xfrm>
        </p:spPr>
        <p:txBody>
          <a:bodyPr/>
          <a:lstStyle/>
          <a:p>
            <a:pPr marL="0" indent="0">
              <a:buNone/>
            </a:pPr>
            <a:r>
              <a:rPr lang="en-US"/>
              <a:t>Once signed in to DirectMyCare.com, find and click your name in the upper right corner of the screen (fig. 02). </a:t>
            </a:r>
          </a:p>
          <a:p>
            <a:pPr marL="0" indent="0">
              <a:buNone/>
            </a:pPr>
            <a:endParaRPr lang="en-US"/>
          </a:p>
          <a:p>
            <a:pPr marL="0" indent="0">
              <a:buNone/>
            </a:pPr>
            <a:r>
              <a:rPr lang="en-US"/>
              <a:t>Once redirected, click "Summary Reports" to view a breakdown of your budget (fig. 03).</a:t>
            </a:r>
          </a:p>
        </p:txBody>
      </p:sp>
      <p:pic>
        <p:nvPicPr>
          <p:cNvPr id="4" name="Picture 3" descr="A blue background with white text&#10;&#10;AI-generated content may be incorrect.">
            <a:extLst>
              <a:ext uri="{FF2B5EF4-FFF2-40B4-BE49-F238E27FC236}">
                <a16:creationId xmlns:a16="http://schemas.microsoft.com/office/drawing/2014/main" id="{71AC717D-F6DE-FEB1-1A2E-FA73457CE510}"/>
              </a:ext>
            </a:extLst>
          </p:cNvPr>
          <p:cNvPicPr>
            <a:picLocks noChangeAspect="1"/>
          </p:cNvPicPr>
          <p:nvPr/>
        </p:nvPicPr>
        <p:blipFill>
          <a:blip r:embed="rId3"/>
          <a:stretch>
            <a:fillRect/>
          </a:stretch>
        </p:blipFill>
        <p:spPr>
          <a:xfrm>
            <a:off x="8611837" y="2407289"/>
            <a:ext cx="3162300" cy="638175"/>
          </a:xfrm>
          <a:prstGeom prst="rect">
            <a:avLst/>
          </a:prstGeom>
          <a:ln w="228600" cap="sq" cmpd="thickThin">
            <a:solidFill>
              <a:srgbClr val="000000"/>
            </a:solidFill>
            <a:prstDash val="solid"/>
            <a:miter lim="800000"/>
          </a:ln>
          <a:effectLst>
            <a:innerShdw blurRad="76200">
              <a:srgbClr val="000000"/>
            </a:innerShdw>
          </a:effectLst>
        </p:spPr>
      </p:pic>
      <p:pic>
        <p:nvPicPr>
          <p:cNvPr id="6" name="Picture 5" descr="A green rectangle with white text&#10;&#10;AI-generated content may be incorrect.">
            <a:extLst>
              <a:ext uri="{FF2B5EF4-FFF2-40B4-BE49-F238E27FC236}">
                <a16:creationId xmlns:a16="http://schemas.microsoft.com/office/drawing/2014/main" id="{8AC7BF2C-DBD7-0E73-2E2D-840813C3F424}"/>
              </a:ext>
            </a:extLst>
          </p:cNvPr>
          <p:cNvPicPr>
            <a:picLocks noChangeAspect="1"/>
          </p:cNvPicPr>
          <p:nvPr/>
        </p:nvPicPr>
        <p:blipFill>
          <a:blip r:embed="rId4"/>
          <a:stretch>
            <a:fillRect/>
          </a:stretch>
        </p:blipFill>
        <p:spPr>
          <a:xfrm>
            <a:off x="7673068" y="4794415"/>
            <a:ext cx="4248150" cy="495300"/>
          </a:xfrm>
          <a:prstGeom prst="rect">
            <a:avLst/>
          </a:prstGeom>
          <a:ln w="228600" cap="sq" cmpd="thickThin">
            <a:solidFill>
              <a:srgbClr val="000000"/>
            </a:solidFill>
            <a:prstDash val="solid"/>
            <a:miter lim="800000"/>
          </a:ln>
          <a:effectLst>
            <a:innerShdw blurRad="76200">
              <a:srgbClr val="000000"/>
            </a:innerShdw>
          </a:effectLst>
        </p:spPr>
      </p:pic>
      <p:sp>
        <p:nvSpPr>
          <p:cNvPr id="7" name="Arrow: Down 6">
            <a:extLst>
              <a:ext uri="{FF2B5EF4-FFF2-40B4-BE49-F238E27FC236}">
                <a16:creationId xmlns:a16="http://schemas.microsoft.com/office/drawing/2014/main" id="{A5D7B1CB-2A96-DD9F-3D48-7EEEA1236967}"/>
              </a:ext>
            </a:extLst>
          </p:cNvPr>
          <p:cNvSpPr/>
          <p:nvPr/>
        </p:nvSpPr>
        <p:spPr>
          <a:xfrm rot="16980000">
            <a:off x="7170363" y="4431713"/>
            <a:ext cx="326571" cy="98961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EDA69895-019D-32BF-6115-B74C6C6DC35F}"/>
              </a:ext>
            </a:extLst>
          </p:cNvPr>
          <p:cNvSpPr txBox="1"/>
          <p:nvPr/>
        </p:nvSpPr>
        <p:spPr>
          <a:xfrm>
            <a:off x="8421584" y="3315194"/>
            <a:ext cx="8807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Fig. 02</a:t>
            </a:r>
          </a:p>
        </p:txBody>
      </p:sp>
      <p:sp>
        <p:nvSpPr>
          <p:cNvPr id="11" name="TextBox 10">
            <a:extLst>
              <a:ext uri="{FF2B5EF4-FFF2-40B4-BE49-F238E27FC236}">
                <a16:creationId xmlns:a16="http://schemas.microsoft.com/office/drawing/2014/main" id="{9C1E3B0B-5ADF-F892-B7A2-A8AC837E5B80}"/>
              </a:ext>
            </a:extLst>
          </p:cNvPr>
          <p:cNvSpPr txBox="1"/>
          <p:nvPr/>
        </p:nvSpPr>
        <p:spPr>
          <a:xfrm>
            <a:off x="7501247" y="5620987"/>
            <a:ext cx="8807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Fig. 03</a:t>
            </a:r>
          </a:p>
        </p:txBody>
      </p:sp>
      <p:sp>
        <p:nvSpPr>
          <p:cNvPr id="12" name="Arrow: Down 11">
            <a:extLst>
              <a:ext uri="{FF2B5EF4-FFF2-40B4-BE49-F238E27FC236}">
                <a16:creationId xmlns:a16="http://schemas.microsoft.com/office/drawing/2014/main" id="{BB6EF65C-96BB-CD09-92CD-84496255AA5A}"/>
              </a:ext>
            </a:extLst>
          </p:cNvPr>
          <p:cNvSpPr/>
          <p:nvPr/>
        </p:nvSpPr>
        <p:spPr>
          <a:xfrm rot="16980000">
            <a:off x="8209453" y="1967583"/>
            <a:ext cx="326571" cy="98961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9749EE2-CB72-06D5-D850-3B30BEFC35F6}"/>
              </a:ext>
            </a:extLst>
          </p:cNvPr>
          <p:cNvSpPr/>
          <p:nvPr/>
        </p:nvSpPr>
        <p:spPr>
          <a:xfrm>
            <a:off x="8891593" y="2436473"/>
            <a:ext cx="1283539" cy="325507"/>
          </a:xfrm>
          <a:prstGeom prst="rect">
            <a:avLst/>
          </a:prstGeom>
          <a:solidFill>
            <a:srgbClr val="3563B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Your Name</a:t>
            </a:r>
          </a:p>
        </p:txBody>
      </p:sp>
    </p:spTree>
    <p:custDataLst>
      <p:tags r:id="rId1"/>
    </p:custDataLst>
    <p:extLst>
      <p:ext uri="{BB962C8B-B14F-4D97-AF65-F5344CB8AC3E}">
        <p14:creationId xmlns:p14="http://schemas.microsoft.com/office/powerpoint/2010/main" val="2696668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69D1B-88C7-56BD-5795-40FAC40EDBF6}"/>
              </a:ext>
            </a:extLst>
          </p:cNvPr>
          <p:cNvSpPr>
            <a:spLocks noGrp="1"/>
          </p:cNvSpPr>
          <p:nvPr>
            <p:ph type="title"/>
          </p:nvPr>
        </p:nvSpPr>
        <p:spPr>
          <a:xfrm>
            <a:off x="1484311" y="15240"/>
            <a:ext cx="10018713" cy="1752599"/>
          </a:xfrm>
        </p:spPr>
        <p:txBody>
          <a:bodyPr/>
          <a:lstStyle/>
          <a:p>
            <a:r>
              <a:rPr lang="en-US"/>
              <a:t>Accessing Reports and Documents as a </a:t>
            </a:r>
            <a:r>
              <a:rPr lang="en-US" i="1" u="sng"/>
              <a:t>Designated Representative</a:t>
            </a:r>
          </a:p>
        </p:txBody>
      </p:sp>
      <p:sp>
        <p:nvSpPr>
          <p:cNvPr id="3" name="Content Placeholder 2">
            <a:extLst>
              <a:ext uri="{FF2B5EF4-FFF2-40B4-BE49-F238E27FC236}">
                <a16:creationId xmlns:a16="http://schemas.microsoft.com/office/drawing/2014/main" id="{D577D41F-0D1C-345B-2AAE-AC0F8931B2AB}"/>
              </a:ext>
            </a:extLst>
          </p:cNvPr>
          <p:cNvSpPr>
            <a:spLocks noGrp="1"/>
          </p:cNvSpPr>
          <p:nvPr>
            <p:ph idx="1"/>
          </p:nvPr>
        </p:nvSpPr>
        <p:spPr>
          <a:xfrm>
            <a:off x="1484310" y="1427479"/>
            <a:ext cx="10018713" cy="2545081"/>
          </a:xfrm>
        </p:spPr>
        <p:txBody>
          <a:bodyPr/>
          <a:lstStyle/>
          <a:p>
            <a:pPr marL="0" indent="0">
              <a:buNone/>
            </a:pPr>
            <a:r>
              <a:rPr lang="en-US"/>
              <a:t>Once signed into DirectMyCare.com, find the "Participants" section on the right side of your screen (fig. 04).</a:t>
            </a:r>
          </a:p>
          <a:p>
            <a:pPr marL="0" indent="0">
              <a:buNone/>
            </a:pPr>
            <a:r>
              <a:rPr lang="en-US"/>
              <a:t>Then, click "more" next to a Participant (fig. 04).</a:t>
            </a:r>
          </a:p>
          <a:p>
            <a:pPr marL="0" indent="0">
              <a:buNone/>
            </a:pPr>
            <a:r>
              <a:rPr lang="en-US"/>
              <a:t>Once redirected, click the "Summary Reports" button to view your budget breakdown (fig. 05).</a:t>
            </a:r>
          </a:p>
        </p:txBody>
      </p:sp>
      <p:pic>
        <p:nvPicPr>
          <p:cNvPr id="4" name="Picture 3" descr="Image of the participants section of on the DirectMyCare home page.">
            <a:extLst>
              <a:ext uri="{FF2B5EF4-FFF2-40B4-BE49-F238E27FC236}">
                <a16:creationId xmlns:a16="http://schemas.microsoft.com/office/drawing/2014/main" id="{BADF2339-9A78-E0B8-AC29-9328D7AA2869}"/>
              </a:ext>
            </a:extLst>
          </p:cNvPr>
          <p:cNvPicPr>
            <a:picLocks noChangeAspect="1"/>
          </p:cNvPicPr>
          <p:nvPr/>
        </p:nvPicPr>
        <p:blipFill>
          <a:blip r:embed="rId3"/>
          <a:stretch>
            <a:fillRect/>
          </a:stretch>
        </p:blipFill>
        <p:spPr>
          <a:xfrm>
            <a:off x="1912302" y="4303712"/>
            <a:ext cx="4486275" cy="1400175"/>
          </a:xfrm>
          <a:prstGeom prst="rect">
            <a:avLst/>
          </a:prstGeom>
          <a:ln w="228600" cap="sq" cmpd="thickThin">
            <a:solidFill>
              <a:srgbClr val="000000"/>
            </a:solidFill>
            <a:prstDash val="solid"/>
            <a:miter lim="800000"/>
          </a:ln>
          <a:effectLst>
            <a:innerShdw blurRad="76200">
              <a:srgbClr val="000000"/>
            </a:innerShdw>
          </a:effectLst>
        </p:spPr>
      </p:pic>
      <p:pic>
        <p:nvPicPr>
          <p:cNvPr id="5" name="Picture 4" descr="A green rectangle with white text&#10;&#10;AI-generated content may be incorrect.">
            <a:extLst>
              <a:ext uri="{FF2B5EF4-FFF2-40B4-BE49-F238E27FC236}">
                <a16:creationId xmlns:a16="http://schemas.microsoft.com/office/drawing/2014/main" id="{63B461A5-655D-D5D8-C299-82D80DFD434A}"/>
              </a:ext>
            </a:extLst>
          </p:cNvPr>
          <p:cNvPicPr>
            <a:picLocks noChangeAspect="1"/>
          </p:cNvPicPr>
          <p:nvPr/>
        </p:nvPicPr>
        <p:blipFill>
          <a:blip r:embed="rId4"/>
          <a:srcRect l="1558" t="4444" r="519" b="-4445"/>
          <a:stretch/>
        </p:blipFill>
        <p:spPr>
          <a:xfrm>
            <a:off x="7086186" y="4650133"/>
            <a:ext cx="4159895" cy="506345"/>
          </a:xfrm>
          <a:prstGeom prst="rect">
            <a:avLst/>
          </a:prstGeom>
          <a:ln w="228600" cap="sq" cmpd="thickThin">
            <a:solidFill>
              <a:srgbClr val="000000"/>
            </a:solidFill>
            <a:prstDash val="solid"/>
            <a:miter lim="800000"/>
          </a:ln>
          <a:effectLst>
            <a:innerShdw blurRad="76200">
              <a:srgbClr val="000000"/>
            </a:innerShdw>
          </a:effectLst>
        </p:spPr>
      </p:pic>
      <p:sp>
        <p:nvSpPr>
          <p:cNvPr id="6" name="TextBox 5">
            <a:extLst>
              <a:ext uri="{FF2B5EF4-FFF2-40B4-BE49-F238E27FC236}">
                <a16:creationId xmlns:a16="http://schemas.microsoft.com/office/drawing/2014/main" id="{3E5C3322-9E8A-708B-805F-27175789DA14}"/>
              </a:ext>
            </a:extLst>
          </p:cNvPr>
          <p:cNvSpPr txBox="1"/>
          <p:nvPr/>
        </p:nvSpPr>
        <p:spPr>
          <a:xfrm>
            <a:off x="1748971" y="5945183"/>
            <a:ext cx="8807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Fig. 04</a:t>
            </a:r>
          </a:p>
        </p:txBody>
      </p:sp>
      <p:sp>
        <p:nvSpPr>
          <p:cNvPr id="7" name="TextBox 6">
            <a:extLst>
              <a:ext uri="{FF2B5EF4-FFF2-40B4-BE49-F238E27FC236}">
                <a16:creationId xmlns:a16="http://schemas.microsoft.com/office/drawing/2014/main" id="{E43725BA-8D85-3D80-C969-930DC9E23C33}"/>
              </a:ext>
            </a:extLst>
          </p:cNvPr>
          <p:cNvSpPr txBox="1"/>
          <p:nvPr/>
        </p:nvSpPr>
        <p:spPr>
          <a:xfrm>
            <a:off x="6900090" y="5457503"/>
            <a:ext cx="88075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Fig. 05</a:t>
            </a:r>
          </a:p>
        </p:txBody>
      </p:sp>
      <p:sp>
        <p:nvSpPr>
          <p:cNvPr id="9" name="Arrow: Down 8">
            <a:extLst>
              <a:ext uri="{FF2B5EF4-FFF2-40B4-BE49-F238E27FC236}">
                <a16:creationId xmlns:a16="http://schemas.microsoft.com/office/drawing/2014/main" id="{1B75018D-C258-F0E3-92DB-277612D1A7DF}"/>
              </a:ext>
            </a:extLst>
          </p:cNvPr>
          <p:cNvSpPr/>
          <p:nvPr/>
        </p:nvSpPr>
        <p:spPr>
          <a:xfrm rot="-3420000">
            <a:off x="5136439" y="4554451"/>
            <a:ext cx="326571" cy="890649"/>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7679E93-C7E3-7A87-82A1-0C02C50D276F}"/>
              </a:ext>
            </a:extLst>
          </p:cNvPr>
          <p:cNvSpPr/>
          <p:nvPr/>
        </p:nvSpPr>
        <p:spPr>
          <a:xfrm>
            <a:off x="2067494" y="5165766"/>
            <a:ext cx="2671948" cy="425532"/>
          </a:xfrm>
          <a:prstGeom prst="rect">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Down 10">
            <a:extLst>
              <a:ext uri="{FF2B5EF4-FFF2-40B4-BE49-F238E27FC236}">
                <a16:creationId xmlns:a16="http://schemas.microsoft.com/office/drawing/2014/main" id="{9F682F05-4E36-4559-0E59-E91F3516FAB2}"/>
              </a:ext>
            </a:extLst>
          </p:cNvPr>
          <p:cNvSpPr/>
          <p:nvPr/>
        </p:nvSpPr>
        <p:spPr>
          <a:xfrm rot="-3420000">
            <a:off x="7158279" y="4076931"/>
            <a:ext cx="326571" cy="890649"/>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1381259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282069-87C7-8295-7D9C-CABF94764A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E0EFC6-A42C-6BB7-15AA-E401EE6FF69C}"/>
              </a:ext>
            </a:extLst>
          </p:cNvPr>
          <p:cNvSpPr>
            <a:spLocks noGrp="1"/>
          </p:cNvSpPr>
          <p:nvPr>
            <p:ph type="title"/>
          </p:nvPr>
        </p:nvSpPr>
        <p:spPr>
          <a:xfrm>
            <a:off x="1484311" y="167448"/>
            <a:ext cx="10018713" cy="970279"/>
          </a:xfrm>
        </p:spPr>
        <p:txBody>
          <a:bodyPr/>
          <a:lstStyle/>
          <a:p>
            <a:r>
              <a:rPr lang="en-US"/>
              <a:t>Spending Summary Report</a:t>
            </a:r>
          </a:p>
        </p:txBody>
      </p:sp>
      <p:sp>
        <p:nvSpPr>
          <p:cNvPr id="3" name="Content Placeholder 2">
            <a:extLst>
              <a:ext uri="{FF2B5EF4-FFF2-40B4-BE49-F238E27FC236}">
                <a16:creationId xmlns:a16="http://schemas.microsoft.com/office/drawing/2014/main" id="{20B46BDD-B187-6FEA-A58A-CA85985B7F78}"/>
              </a:ext>
            </a:extLst>
          </p:cNvPr>
          <p:cNvSpPr>
            <a:spLocks noGrp="1"/>
          </p:cNvSpPr>
          <p:nvPr>
            <p:ph idx="1"/>
          </p:nvPr>
        </p:nvSpPr>
        <p:spPr>
          <a:xfrm>
            <a:off x="1484310" y="1133172"/>
            <a:ext cx="10698727" cy="1540947"/>
          </a:xfrm>
        </p:spPr>
        <p:txBody>
          <a:bodyPr vert="horz" lIns="91440" tIns="45720" rIns="91440" bIns="45720" rtlCol="0" anchor="t">
            <a:noAutofit/>
          </a:bodyPr>
          <a:lstStyle/>
          <a:p>
            <a:pPr marL="457200" indent="-457200">
              <a:buAutoNum type="arabicPeriod"/>
            </a:pPr>
            <a:r>
              <a:rPr lang="en-US" sz="1600" dirty="0"/>
              <a:t>Auth Period: start and end dates for your annual budget to be used.</a:t>
            </a:r>
            <a:endParaRPr lang="en-US" dirty="0"/>
          </a:p>
          <a:p>
            <a:pPr marL="457200" indent="-457200">
              <a:buClr>
                <a:srgbClr val="1287C3"/>
              </a:buClr>
              <a:buAutoNum type="arabicPeriod"/>
            </a:pPr>
            <a:r>
              <a:rPr lang="en-US" sz="1600" dirty="0"/>
              <a:t>Percent Time Elapsed: this is a breakdown of time elapsed and time remaining within your annual auth period.</a:t>
            </a:r>
          </a:p>
          <a:p>
            <a:pPr marL="457200" indent="-457200">
              <a:buClr>
                <a:srgbClr val="1287C3"/>
              </a:buClr>
              <a:buAutoNum type="arabicPeriod"/>
            </a:pPr>
            <a:r>
              <a:rPr lang="en-US" sz="1600" dirty="0"/>
              <a:t>Percent Remaining: this is the number of dollars for that service type for the current time frame.</a:t>
            </a:r>
          </a:p>
        </p:txBody>
      </p:sp>
      <p:pic>
        <p:nvPicPr>
          <p:cNvPr id="4" name="Picture 3" descr="A screenshot of a document&#10;&#10;AI-generated content may be incorrect.">
            <a:extLst>
              <a:ext uri="{FF2B5EF4-FFF2-40B4-BE49-F238E27FC236}">
                <a16:creationId xmlns:a16="http://schemas.microsoft.com/office/drawing/2014/main" id="{C85F9A8F-F265-8B78-69FB-D8F657843DAC}"/>
              </a:ext>
            </a:extLst>
          </p:cNvPr>
          <p:cNvPicPr>
            <a:picLocks noChangeAspect="1"/>
          </p:cNvPicPr>
          <p:nvPr/>
        </p:nvPicPr>
        <p:blipFill>
          <a:blip r:embed="rId3"/>
          <a:srcRect l="32675" t="10338" r="-1" b="40406"/>
          <a:stretch/>
        </p:blipFill>
        <p:spPr>
          <a:xfrm>
            <a:off x="137095" y="3494339"/>
            <a:ext cx="11917810" cy="2808921"/>
          </a:xfrm>
          <a:prstGeom prst="rect">
            <a:avLst/>
          </a:prstGeom>
        </p:spPr>
      </p:pic>
      <p:pic>
        <p:nvPicPr>
          <p:cNvPr id="10" name="Graphic 9" descr="Badge 1 with solid fill">
            <a:extLst>
              <a:ext uri="{FF2B5EF4-FFF2-40B4-BE49-F238E27FC236}">
                <a16:creationId xmlns:a16="http://schemas.microsoft.com/office/drawing/2014/main" id="{36E26B15-C63D-ADA8-6F46-7709B724B62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33806" y="2990690"/>
            <a:ext cx="676894" cy="676894"/>
          </a:xfrm>
          <a:prstGeom prst="rect">
            <a:avLst/>
          </a:prstGeom>
        </p:spPr>
      </p:pic>
      <p:pic>
        <p:nvPicPr>
          <p:cNvPr id="12" name="Graphic 11" descr="Badge with solid fill">
            <a:extLst>
              <a:ext uri="{FF2B5EF4-FFF2-40B4-BE49-F238E27FC236}">
                <a16:creationId xmlns:a16="http://schemas.microsoft.com/office/drawing/2014/main" id="{F60592FD-0F9B-E02B-CB2A-1B96C80364F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836722" y="3163935"/>
            <a:ext cx="587829" cy="577933"/>
          </a:xfrm>
          <a:prstGeom prst="rect">
            <a:avLst/>
          </a:prstGeom>
        </p:spPr>
      </p:pic>
      <p:pic>
        <p:nvPicPr>
          <p:cNvPr id="13" name="Graphic 12" descr="Badge 3 with solid fill">
            <a:extLst>
              <a:ext uri="{FF2B5EF4-FFF2-40B4-BE49-F238E27FC236}">
                <a16:creationId xmlns:a16="http://schemas.microsoft.com/office/drawing/2014/main" id="{82A21AD5-2808-0E62-0917-5CCCF2B4316B}"/>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581993" y="3847513"/>
            <a:ext cx="607621" cy="568036"/>
          </a:xfrm>
          <a:prstGeom prst="rect">
            <a:avLst/>
          </a:prstGeom>
        </p:spPr>
      </p:pic>
    </p:spTree>
    <p:custDataLst>
      <p:tags r:id="rId1"/>
    </p:custDataLst>
    <p:extLst>
      <p:ext uri="{BB962C8B-B14F-4D97-AF65-F5344CB8AC3E}">
        <p14:creationId xmlns:p14="http://schemas.microsoft.com/office/powerpoint/2010/main" val="10722176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960B0-ADBA-96FD-2FF8-906974D60FCC}"/>
              </a:ext>
            </a:extLst>
          </p:cNvPr>
          <p:cNvSpPr>
            <a:spLocks noGrp="1"/>
          </p:cNvSpPr>
          <p:nvPr>
            <p:ph type="title"/>
          </p:nvPr>
        </p:nvSpPr>
        <p:spPr>
          <a:xfrm>
            <a:off x="1484311" y="-5080"/>
            <a:ext cx="10018713" cy="970279"/>
          </a:xfrm>
        </p:spPr>
        <p:txBody>
          <a:bodyPr/>
          <a:lstStyle/>
          <a:p>
            <a:r>
              <a:rPr lang="en-US"/>
              <a:t>Spending Summary Report</a:t>
            </a:r>
          </a:p>
        </p:txBody>
      </p:sp>
      <p:sp>
        <p:nvSpPr>
          <p:cNvPr id="3" name="Content Placeholder 2">
            <a:extLst>
              <a:ext uri="{FF2B5EF4-FFF2-40B4-BE49-F238E27FC236}">
                <a16:creationId xmlns:a16="http://schemas.microsoft.com/office/drawing/2014/main" id="{8736446F-B2E3-E61F-08D3-052B712B4641}"/>
              </a:ext>
            </a:extLst>
          </p:cNvPr>
          <p:cNvSpPr>
            <a:spLocks noGrp="1"/>
          </p:cNvSpPr>
          <p:nvPr>
            <p:ph idx="1"/>
          </p:nvPr>
        </p:nvSpPr>
        <p:spPr>
          <a:xfrm>
            <a:off x="1484310" y="658720"/>
            <a:ext cx="10569332" cy="1886003"/>
          </a:xfrm>
        </p:spPr>
        <p:txBody>
          <a:bodyPr vert="horz" lIns="91440" tIns="45720" rIns="91440" bIns="45720" rtlCol="0" anchor="ctr">
            <a:noAutofit/>
          </a:bodyPr>
          <a:lstStyle/>
          <a:p>
            <a:pPr marL="0" indent="0">
              <a:buNone/>
            </a:pPr>
            <a:endParaRPr lang="en-US" dirty="0"/>
          </a:p>
          <a:p>
            <a:pPr marL="457200" indent="-457200">
              <a:buAutoNum type="arabicPeriod"/>
            </a:pPr>
            <a:r>
              <a:rPr lang="en-US" sz="1600" dirty="0"/>
              <a:t>Service Type: You may have multiple service types. Each service type will have its own budget amount.</a:t>
            </a:r>
          </a:p>
          <a:p>
            <a:pPr marL="457200" indent="-457200">
              <a:buClr>
                <a:srgbClr val="1287C3"/>
              </a:buClr>
              <a:buAutoNum type="arabicPeriod"/>
            </a:pPr>
            <a:r>
              <a:rPr lang="en-US" sz="1600" dirty="0"/>
              <a:t>Budget: this is the number of dollars for the service type during the current time frame.</a:t>
            </a:r>
          </a:p>
          <a:p>
            <a:pPr marL="457200" indent="-457200">
              <a:buClr>
                <a:srgbClr val="1287C3"/>
              </a:buClr>
              <a:buAutoNum type="arabicPeriod"/>
            </a:pPr>
            <a:r>
              <a:rPr lang="en-US" sz="1600" dirty="0"/>
              <a:t>Used YTD: this is amount of dollars in your budget that you have used this plan year.</a:t>
            </a:r>
          </a:p>
          <a:p>
            <a:pPr marL="457200" indent="-457200">
              <a:buClr>
                <a:srgbClr val="1287C3"/>
              </a:buClr>
              <a:buAutoNum type="arabicPeriod"/>
            </a:pPr>
            <a:r>
              <a:rPr lang="en-US" sz="1600" dirty="0"/>
              <a:t>Processing to be Billed: this is the amount of dollars in your budget that has been used but is still being processed.</a:t>
            </a:r>
          </a:p>
          <a:p>
            <a:pPr marL="457200" indent="-457200">
              <a:buClr>
                <a:srgbClr val="1287C3"/>
              </a:buClr>
              <a:buAutoNum type="arabicPeriod"/>
            </a:pPr>
            <a:r>
              <a:rPr lang="en-US" sz="1600" dirty="0"/>
              <a:t>Remaining: this is the amount of dollars in your budget that you have remaining for that service type.</a:t>
            </a:r>
          </a:p>
        </p:txBody>
      </p:sp>
      <p:pic>
        <p:nvPicPr>
          <p:cNvPr id="4" name="Picture 3" descr="A screenshot of a document&#10;&#10;AI-generated content may be incorrect.">
            <a:extLst>
              <a:ext uri="{FF2B5EF4-FFF2-40B4-BE49-F238E27FC236}">
                <a16:creationId xmlns:a16="http://schemas.microsoft.com/office/drawing/2014/main" id="{02099548-6E55-7565-E5DC-204DD980F519}"/>
              </a:ext>
            </a:extLst>
          </p:cNvPr>
          <p:cNvPicPr>
            <a:picLocks noChangeAspect="1"/>
          </p:cNvPicPr>
          <p:nvPr/>
        </p:nvPicPr>
        <p:blipFill>
          <a:blip r:embed="rId3"/>
          <a:srcRect l="31970" t="10399" r="-1" b="41583"/>
          <a:stretch/>
        </p:blipFill>
        <p:spPr>
          <a:xfrm>
            <a:off x="43640" y="3600450"/>
            <a:ext cx="12114467" cy="2754630"/>
          </a:xfrm>
          <a:prstGeom prst="rect">
            <a:avLst/>
          </a:prstGeom>
        </p:spPr>
      </p:pic>
      <p:pic>
        <p:nvPicPr>
          <p:cNvPr id="10" name="Graphic 9" descr="Badge 1 with solid fill">
            <a:extLst>
              <a:ext uri="{FF2B5EF4-FFF2-40B4-BE49-F238E27FC236}">
                <a16:creationId xmlns:a16="http://schemas.microsoft.com/office/drawing/2014/main" id="{7BAAFEE7-41D2-819B-04B6-AA516D3A787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3643" y="3818155"/>
            <a:ext cx="676894" cy="676894"/>
          </a:xfrm>
          <a:prstGeom prst="rect">
            <a:avLst/>
          </a:prstGeom>
        </p:spPr>
      </p:pic>
      <p:pic>
        <p:nvPicPr>
          <p:cNvPr id="11" name="Graphic 10" descr="Badge 4 with solid fill">
            <a:extLst>
              <a:ext uri="{FF2B5EF4-FFF2-40B4-BE49-F238E27FC236}">
                <a16:creationId xmlns:a16="http://schemas.microsoft.com/office/drawing/2014/main" id="{FDA3CFCF-B95C-FDA8-BE66-6E60AEC631C2}"/>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746800" y="5179974"/>
            <a:ext cx="587829" cy="568037"/>
          </a:xfrm>
          <a:prstGeom prst="rect">
            <a:avLst/>
          </a:prstGeom>
        </p:spPr>
      </p:pic>
      <p:pic>
        <p:nvPicPr>
          <p:cNvPr id="12" name="Graphic 11" descr="Badge with solid fill">
            <a:extLst>
              <a:ext uri="{FF2B5EF4-FFF2-40B4-BE49-F238E27FC236}">
                <a16:creationId xmlns:a16="http://schemas.microsoft.com/office/drawing/2014/main" id="{73A53208-634D-7645-C488-7A83E47A8276}"/>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4233528" y="3917116"/>
            <a:ext cx="587829" cy="577933"/>
          </a:xfrm>
          <a:prstGeom prst="rect">
            <a:avLst/>
          </a:prstGeom>
        </p:spPr>
      </p:pic>
      <p:pic>
        <p:nvPicPr>
          <p:cNvPr id="13" name="Graphic 12" descr="Badge 3 with solid fill">
            <a:extLst>
              <a:ext uri="{FF2B5EF4-FFF2-40B4-BE49-F238E27FC236}">
                <a16:creationId xmlns:a16="http://schemas.microsoft.com/office/drawing/2014/main" id="{E35E93B0-5E27-4484-476B-09387241C4C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5640903" y="3927013"/>
            <a:ext cx="607621" cy="568036"/>
          </a:xfrm>
          <a:prstGeom prst="rect">
            <a:avLst/>
          </a:prstGeom>
        </p:spPr>
      </p:pic>
      <p:pic>
        <p:nvPicPr>
          <p:cNvPr id="15" name="Graphic 14" descr="Badge 5 with solid fill">
            <a:extLst>
              <a:ext uri="{FF2B5EF4-FFF2-40B4-BE49-F238E27FC236}">
                <a16:creationId xmlns:a16="http://schemas.microsoft.com/office/drawing/2014/main" id="{645646D3-4FC0-A7FA-2FEF-5A218EEB17A6}"/>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9478247" y="5189870"/>
            <a:ext cx="577933" cy="558141"/>
          </a:xfrm>
          <a:prstGeom prst="rect">
            <a:avLst/>
          </a:prstGeom>
        </p:spPr>
      </p:pic>
    </p:spTree>
    <p:custDataLst>
      <p:tags r:id="rId1"/>
    </p:custDataLst>
    <p:extLst>
      <p:ext uri="{BB962C8B-B14F-4D97-AF65-F5344CB8AC3E}">
        <p14:creationId xmlns:p14="http://schemas.microsoft.com/office/powerpoint/2010/main" val="25574440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8"/>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89AFAEB54D9C846BBEC07D2EAF3B522" ma:contentTypeVersion="19" ma:contentTypeDescription="Create a new document." ma:contentTypeScope="" ma:versionID="4f23f074fca3b0c7dbb6b8bdc686ed9b">
  <xsd:schema xmlns:xsd="http://www.w3.org/2001/XMLSchema" xmlns:xs="http://www.w3.org/2001/XMLSchema" xmlns:p="http://schemas.microsoft.com/office/2006/metadata/properties" xmlns:ns2="e1c134f8-daa0-404d-9416-91c701978095" xmlns:ns3="7bb44118-be44-45c3-b82e-a8bf75b2cf4f" targetNamespace="http://schemas.microsoft.com/office/2006/metadata/properties" ma:root="true" ma:fieldsID="713fc723ff311cfab145fcc6658ce80c" ns2:_="" ns3:_="">
    <xsd:import namespace="e1c134f8-daa0-404d-9416-91c701978095"/>
    <xsd:import namespace="7bb44118-be44-45c3-b82e-a8bf75b2cf4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Note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c134f8-daa0-404d-9416-91c701978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Notes" ma:index="20" nillable="true" ma:displayName="Notes" ma:format="Dropdown" ma:internalName="Notes">
      <xsd:simpleType>
        <xsd:restriction base="dms:Text">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ac018c42-910d-43e7-9045-2b94a4039035"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ternalName="MediaServiceLocation" ma:readOnly="true">
      <xsd:simpleType>
        <xsd:restriction base="dms:Text"/>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bb44118-be44-45c3-b82e-a8bf75b2cf4f"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6488813-0756-44c7-b728-b20bdfb7d772}" ma:internalName="TaxCatchAll" ma:showField="CatchAllData" ma:web="7bb44118-be44-45c3-b82e-a8bf75b2cf4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Notes xmlns="e1c134f8-daa0-404d-9416-91c701978095" xsi:nil="true"/>
    <TaxCatchAll xmlns="7bb44118-be44-45c3-b82e-a8bf75b2cf4f" xsi:nil="true"/>
    <lcf76f155ced4ddcb4097134ff3c332f xmlns="e1c134f8-daa0-404d-9416-91c701978095">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23D1BC-8861-4D01-BCDA-E79565CDFE9E}">
  <ds:schemaRefs>
    <ds:schemaRef ds:uri="7bb44118-be44-45c3-b82e-a8bf75b2cf4f"/>
    <ds:schemaRef ds:uri="e1c134f8-daa0-404d-9416-91c701978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166F1CC-4B49-4C98-9CC7-6E4920425B06}">
  <ds:schemaRefs>
    <ds:schemaRef ds:uri="http://schemas.microsoft.com/office/2006/metadata/properties"/>
    <ds:schemaRef ds:uri="http://purl.org/dc/elements/1.1/"/>
    <ds:schemaRef ds:uri="e1c134f8-daa0-404d-9416-91c701978095"/>
    <ds:schemaRef ds:uri="http://www.w3.org/XML/1998/namespace"/>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7bb44118-be44-45c3-b82e-a8bf75b2cf4f"/>
    <ds:schemaRef ds:uri="http://purl.org/dc/terms/"/>
  </ds:schemaRefs>
</ds:datastoreItem>
</file>

<file path=customXml/itemProps3.xml><?xml version="1.0" encoding="utf-8"?>
<ds:datastoreItem xmlns:ds="http://schemas.openxmlformats.org/officeDocument/2006/customXml" ds:itemID="{D23970BD-B5ED-4077-9252-BA5351756C0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1457</Words>
  <Application>Microsoft Office PowerPoint</Application>
  <PresentationFormat>Widescreen</PresentationFormat>
  <Paragraphs>92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Parallax</vt:lpstr>
      <vt:lpstr>Managing Your Budget</vt:lpstr>
      <vt:lpstr>Overview</vt:lpstr>
      <vt:lpstr>What is Self-Direction?</vt:lpstr>
      <vt:lpstr>What are the Participants and Designated Representatives Responsibilities under the Self-Directed Model?</vt:lpstr>
      <vt:lpstr>Finding Your Budget Reports and Documents</vt:lpstr>
      <vt:lpstr>Accessing Reports and Documents as a Participant</vt:lpstr>
      <vt:lpstr>Accessing Reports and Documents as a Designated Representative</vt:lpstr>
      <vt:lpstr>Spending Summary Report</vt:lpstr>
      <vt:lpstr>Spending Summary Report</vt:lpstr>
      <vt:lpstr>Monthly Authorization Limits per Service Type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Patrick Morrison</cp:lastModifiedBy>
  <cp:revision>42</cp:revision>
  <dcterms:created xsi:type="dcterms:W3CDTF">2025-03-03T15:27:09Z</dcterms:created>
  <dcterms:modified xsi:type="dcterms:W3CDTF">2025-03-28T15:50:45Z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0x010100989AFAEB54D9C846BBEC07D2EAF3B522</vt:lpwstr>
  </property>
  <property fmtid="{D5CDD505-2E9C-101B-9397-08002B2CF9AE}" pid="3" name="MediaServiceImageTags">
    <vt:lpwstr/>
  </property>
  <property fmtid="{D5CDD505-2E9C-101B-9397-08002B2CF9AE}" pid="4" name="ArticulateGUID">
    <vt:lpwstr>AD3D5E91-421D-4DF2-A7EE-C92DAB32F3DC</vt:lpwstr>
  </property>
  <property fmtid="{D5CDD505-2E9C-101B-9397-08002B2CF9AE}" pid="5" name="ArticulatePath">
    <vt:lpwstr>https://consumerdirectportalaad.sharepoint.com/sites/TrainingTm/Instructional Design/State Projects/CDSD/CDSD Budgeting Training/CDSD Budgeting Training</vt:lpwstr>
  </property>
</Properties>
</file>